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86" r:id="rId2"/>
    <p:sldId id="257" r:id="rId3"/>
    <p:sldId id="288" r:id="rId4"/>
    <p:sldId id="289" r:id="rId5"/>
    <p:sldId id="290" r:id="rId6"/>
    <p:sldId id="291" r:id="rId7"/>
    <p:sldId id="292" r:id="rId8"/>
    <p:sldId id="293" r:id="rId9"/>
    <p:sldId id="294" r:id="rId10"/>
    <p:sldId id="295" r:id="rId11"/>
    <p:sldId id="262" r:id="rId12"/>
    <p:sldId id="296" r:id="rId13"/>
    <p:sldId id="297" r:id="rId14"/>
    <p:sldId id="298" r:id="rId15"/>
    <p:sldId id="299" r:id="rId16"/>
    <p:sldId id="300" r:id="rId17"/>
    <p:sldId id="301" r:id="rId18"/>
    <p:sldId id="302" r:id="rId19"/>
    <p:sldId id="303" r:id="rId20"/>
    <p:sldId id="305" r:id="rId21"/>
    <p:sldId id="304" r:id="rId22"/>
    <p:sldId id="306" r:id="rId23"/>
    <p:sldId id="307" r:id="rId24"/>
    <p:sldId id="308" r:id="rId25"/>
    <p:sldId id="309" r:id="rId26"/>
    <p:sldId id="313" r:id="rId27"/>
    <p:sldId id="310" r:id="rId28"/>
    <p:sldId id="314" r:id="rId29"/>
    <p:sldId id="315" r:id="rId30"/>
    <p:sldId id="316" r:id="rId31"/>
    <p:sldId id="317" r:id="rId32"/>
    <p:sldId id="318" r:id="rId3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EFF1"/>
    <a:srgbClr val="E3EDED"/>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9" autoAdjust="0"/>
    <p:restoredTop sz="94660"/>
  </p:normalViewPr>
  <p:slideViewPr>
    <p:cSldViewPr>
      <p:cViewPr varScale="1">
        <p:scale>
          <a:sx n="84" d="100"/>
          <a:sy n="84" d="100"/>
        </p:scale>
        <p:origin x="804" y="56"/>
      </p:cViewPr>
      <p:guideLst>
        <p:guide orient="horz" pos="1588"/>
        <p:guide pos="2844"/>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FD0D3-16A4-4D3F-B07D-2EF6AE92F7B4}" type="datetimeFigureOut">
              <a:rPr lang="zh-CN" altLang="en-US" smtClean="0"/>
              <a:t>2019/6/23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CCA9B-DFD8-4B08-AB41-A02133EF455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132062" y="3560401"/>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C2E678EF-D8EB-4C4D-85EB-EF017F1780F4}" type="slidenum">
              <a:rPr lang="zh-CN" altLang="en-US" smtClean="0"/>
              <a:t>‹#›</a:t>
            </a:fld>
            <a:endParaRPr lang="zh-CN" altLang="en-US"/>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1901" y="4820797"/>
            <a:ext cx="634018" cy="312056"/>
          </a:xfrm>
          <a:prstGeom prst="rect">
            <a:avLst/>
          </a:prstGeom>
        </p:spPr>
      </p:pic>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059582"/>
            <a:ext cx="8229600" cy="33944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标题 1"/>
          <p:cNvSpPr>
            <a:spLocks noGrp="1"/>
          </p:cNvSpPr>
          <p:nvPr>
            <p:ph type="title"/>
          </p:nvPr>
        </p:nvSpPr>
        <p:spPr>
          <a:xfrm>
            <a:off x="457200" y="357504"/>
            <a:ext cx="8229600" cy="702078"/>
          </a:xfrm>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0F827E3-A7D7-4DEF-BDBE-55072F0EF5BD}" type="datetimeFigureOut">
              <a:rPr lang="zh-CN" altLang="en-US" smtClean="0"/>
              <a:t>2019/6/23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theme" Target="../theme/theme1.xml"/><Relationship Id="rId18" Type="http://schemas.openxmlformats.org/officeDocument/2006/relationships/image" Target="../media/image5.jpeg"/><Relationship Id="rId26" Type="http://schemas.openxmlformats.org/officeDocument/2006/relationships/image" Target="../media/image13.jpeg"/><Relationship Id="rId3" Type="http://schemas.openxmlformats.org/officeDocument/2006/relationships/slideLayout" Target="../slideLayouts/slideLayout3.xml"/><Relationship Id="rId21" Type="http://schemas.openxmlformats.org/officeDocument/2006/relationships/image" Target="../media/image8.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eg"/><Relationship Id="rId25" Type="http://schemas.openxmlformats.org/officeDocument/2006/relationships/image" Target="../media/image12.jpeg"/><Relationship Id="rId33"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3.jpeg"/><Relationship Id="rId20" Type="http://schemas.openxmlformats.org/officeDocument/2006/relationships/image" Target="../media/image7.jpeg"/><Relationship Id="rId29"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1.jpeg"/><Relationship Id="rId32" Type="http://schemas.openxmlformats.org/officeDocument/2006/relationships/image" Target="../media/image19.png"/><Relationship Id="rId5" Type="http://schemas.openxmlformats.org/officeDocument/2006/relationships/slideLayout" Target="../slideLayouts/slideLayout5.xml"/><Relationship Id="rId15" Type="http://schemas.openxmlformats.org/officeDocument/2006/relationships/image" Target="../media/image2.png"/><Relationship Id="rId23" Type="http://schemas.openxmlformats.org/officeDocument/2006/relationships/image" Target="../media/image10.jpeg"/><Relationship Id="rId28" Type="http://schemas.openxmlformats.org/officeDocument/2006/relationships/image" Target="../media/image15.jpeg"/><Relationship Id="rId10" Type="http://schemas.openxmlformats.org/officeDocument/2006/relationships/slideLayout" Target="../slideLayouts/slideLayout10.xml"/><Relationship Id="rId19" Type="http://schemas.openxmlformats.org/officeDocument/2006/relationships/image" Target="../media/image6.jpeg"/><Relationship Id="rId31" Type="http://schemas.openxmlformats.org/officeDocument/2006/relationships/image" Target="../media/image18.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 Id="rId22" Type="http://schemas.openxmlformats.org/officeDocument/2006/relationships/image" Target="../media/image9.jpeg"/><Relationship Id="rId27" Type="http://schemas.openxmlformats.org/officeDocument/2006/relationships/image" Target="../media/image14.jpeg"/><Relationship Id="rId30" Type="http://schemas.openxmlformats.org/officeDocument/2006/relationships/image" Target="../media/image17.jpe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alpha val="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0F827E3-A7D7-4DEF-BDBE-55072F0EF5BD}" type="datetimeFigureOut">
              <a:rPr lang="zh-CN" altLang="en-US" smtClean="0"/>
              <a:t>2019/6/23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E678EF-D8EB-4C4D-85EB-EF017F1780F4}" type="slidenum">
              <a:rPr lang="zh-CN" altLang="en-US" smtClean="0"/>
              <a:t>‹#›</a:t>
            </a:fld>
            <a:endParaRPr lang="zh-CN" altLang="en-US"/>
          </a:p>
        </p:txBody>
      </p:sp>
      <p:pic>
        <p:nvPicPr>
          <p:cNvPr id="35" name="图片 3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61369" y="4802665"/>
            <a:ext cx="544272" cy="319724"/>
          </a:xfrm>
          <a:prstGeom prst="rect">
            <a:avLst/>
          </a:prstGeom>
        </p:spPr>
      </p:pic>
      <p:pic>
        <p:nvPicPr>
          <p:cNvPr id="36" name="图片 3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470651" y="4806724"/>
            <a:ext cx="590718" cy="315665"/>
          </a:xfrm>
          <a:prstGeom prst="rect">
            <a:avLst/>
          </a:prstGeom>
        </p:spPr>
      </p:pic>
      <p:pic>
        <p:nvPicPr>
          <p:cNvPr id="37" name="图片 3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2771799" y="4811846"/>
            <a:ext cx="734142" cy="310542"/>
          </a:xfrm>
          <a:prstGeom prst="rect">
            <a:avLst/>
          </a:prstGeom>
        </p:spPr>
      </p:pic>
      <p:pic>
        <p:nvPicPr>
          <p:cNvPr id="38" name="图片 3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280413" y="4800690"/>
            <a:ext cx="491386" cy="317162"/>
          </a:xfrm>
          <a:prstGeom prst="rect">
            <a:avLst/>
          </a:prstGeom>
        </p:spPr>
      </p:pic>
      <p:pic>
        <p:nvPicPr>
          <p:cNvPr id="39" name="图片 38"/>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638457" y="4796127"/>
            <a:ext cx="641957" cy="326262"/>
          </a:xfrm>
          <a:prstGeom prst="rect">
            <a:avLst/>
          </a:prstGeom>
        </p:spPr>
      </p:pic>
      <p:pic>
        <p:nvPicPr>
          <p:cNvPr id="40" name="图片 39"/>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6896" y="4799498"/>
            <a:ext cx="611560" cy="322891"/>
          </a:xfrm>
          <a:prstGeom prst="rect">
            <a:avLst/>
          </a:prstGeom>
        </p:spPr>
      </p:pic>
      <p:pic>
        <p:nvPicPr>
          <p:cNvPr id="41" name="图片 40"/>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348476" y="4779840"/>
            <a:ext cx="726224" cy="331784"/>
          </a:xfrm>
          <a:prstGeom prst="rect">
            <a:avLst/>
          </a:prstGeom>
        </p:spPr>
      </p:pic>
      <p:pic>
        <p:nvPicPr>
          <p:cNvPr id="42" name="图片 41"/>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516" y="4786539"/>
            <a:ext cx="459656" cy="328121"/>
          </a:xfrm>
          <a:prstGeom prst="rect">
            <a:avLst/>
          </a:prstGeom>
        </p:spPr>
      </p:pic>
      <p:cxnSp>
        <p:nvCxnSpPr>
          <p:cNvPr id="9" name="直接连接符 8"/>
          <p:cNvCxnSpPr/>
          <p:nvPr userDrawn="1"/>
        </p:nvCxnSpPr>
        <p:spPr>
          <a:xfrm>
            <a:off x="682228" y="255836"/>
            <a:ext cx="846528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6759" y="-20103"/>
            <a:ext cx="9187545" cy="5200853"/>
            <a:chOff x="-6759" y="-26804"/>
            <a:chExt cx="9187545" cy="6934470"/>
          </a:xfrm>
        </p:grpSpPr>
        <p:sp>
          <p:nvSpPr>
            <p:cNvPr id="7" name="矩形 6"/>
            <p:cNvSpPr/>
            <p:nvPr userDrawn="1"/>
          </p:nvSpPr>
          <p:spPr>
            <a:xfrm>
              <a:off x="890827" y="-26804"/>
              <a:ext cx="4213386" cy="492443"/>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1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做口碑最好的人工智能在线教育品牌！</a:t>
              </a:r>
            </a:p>
          </p:txBody>
        </p:sp>
        <p:grpSp>
          <p:nvGrpSpPr>
            <p:cNvPr id="10" name="组合 9"/>
            <p:cNvGrpSpPr/>
            <p:nvPr userDrawn="1"/>
          </p:nvGrpSpPr>
          <p:grpSpPr>
            <a:xfrm>
              <a:off x="-6759" y="6293932"/>
              <a:ext cx="9144000" cy="613734"/>
              <a:chOff x="3516" y="6274325"/>
              <a:chExt cx="9144000" cy="613734"/>
            </a:xfrm>
            <a:effectLst>
              <a:glow rad="228600">
                <a:schemeClr val="accent6">
                  <a:satMod val="175000"/>
                  <a:alpha val="40000"/>
                </a:schemeClr>
              </a:glow>
            </a:effectLst>
          </p:grpSpPr>
          <p:pic>
            <p:nvPicPr>
              <p:cNvPr id="26" name="图片 25"/>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3516" y="6274325"/>
                <a:ext cx="9144000" cy="613734"/>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27" name="图片 2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419435" y="6398850"/>
                <a:ext cx="576064" cy="411474"/>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28" name="图片 27"/>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5995498" y="6382052"/>
                <a:ext cx="672731" cy="441750"/>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29" name="图片 28"/>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6622123" y="6394589"/>
                <a:ext cx="494617" cy="435262"/>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30" name="图片 29"/>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7805368" y="6387295"/>
                <a:ext cx="644839" cy="436507"/>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31" name="图片 30"/>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7118946" y="6390775"/>
                <a:ext cx="686422" cy="424724"/>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32" name="图片 31"/>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8436966" y="6387295"/>
                <a:ext cx="682228" cy="435262"/>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33" name="图片 32"/>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4809542" y="6403552"/>
                <a:ext cx="609893" cy="399480"/>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34" name="图片 33"/>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4605641" y="6398850"/>
                <a:ext cx="323671" cy="404589"/>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3" name="图片 4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61369" y="6415795"/>
                <a:ext cx="544272" cy="426299"/>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5" name="图片 4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470651" y="6421207"/>
                <a:ext cx="590718" cy="420887"/>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6" name="图片 4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2771799" y="6428038"/>
                <a:ext cx="734142" cy="414056"/>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7" name="图片 4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280413" y="6413163"/>
                <a:ext cx="491386" cy="422882"/>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8" name="图片 47"/>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638456" y="6407079"/>
                <a:ext cx="641957" cy="435016"/>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9" name="图片 4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6896" y="6411573"/>
                <a:ext cx="611560" cy="430521"/>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50" name="图片 49"/>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348476" y="6385362"/>
                <a:ext cx="726224" cy="442379"/>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51" name="图片 5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516" y="6394295"/>
                <a:ext cx="459656" cy="437494"/>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grpSp>
        <p:pic>
          <p:nvPicPr>
            <p:cNvPr id="12" name="图片 11"/>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8165255" y="-26804"/>
              <a:ext cx="1015531" cy="1030248"/>
            </a:xfrm>
            <a:prstGeom prst="rect">
              <a:avLst/>
            </a:prstGeom>
          </p:spPr>
        </p:pic>
        <p:sp>
          <p:nvSpPr>
            <p:cNvPr id="11" name="TextBox 10"/>
            <p:cNvSpPr txBox="1"/>
            <p:nvPr userDrawn="1"/>
          </p:nvSpPr>
          <p:spPr>
            <a:xfrm>
              <a:off x="5199728" y="6723"/>
              <a:ext cx="2817518" cy="779700"/>
            </a:xfrm>
            <a:prstGeom prst="rect">
              <a:avLst/>
            </a:prstGeom>
            <a:noFill/>
          </p:spPr>
          <p:txBody>
            <a:bodyPr wrap="square" rtlCol="0">
              <a:spAutoFit/>
            </a:bodyPr>
            <a:lstStyle/>
            <a:p>
              <a:r>
                <a:rPr lang="zh-CN" altLang="en-US" sz="1600" b="1" cap="none" spc="0" baseline="0" dirty="0">
                  <a:ln w="1905"/>
                  <a:solidFill>
                    <a:schemeClr val="bg1"/>
                  </a:solidFill>
                  <a:effectLst>
                    <a:innerShdw blurRad="69850" dist="43180" dir="5400000">
                      <a:srgbClr val="000000">
                        <a:alpha val="65000"/>
                      </a:srgbClr>
                    </a:innerShdw>
                  </a:effectLst>
                  <a:latin typeface="Adobe 仿宋 Std R" pitchFamily="18" charset="-122"/>
                  <a:ea typeface="Adobe 仿宋 Std R" pitchFamily="18" charset="-122"/>
                  <a:cs typeface="Aharoni" panose="02010803020104030203" pitchFamily="2" charset="-79"/>
                </a:rPr>
                <a:t>  网站</a:t>
              </a:r>
              <a:r>
                <a:rPr lang="en-US" altLang="zh-CN" sz="1600" b="1" cap="none" spc="0" baseline="0" dirty="0">
                  <a:ln w="1905"/>
                  <a:solidFill>
                    <a:schemeClr val="bg1"/>
                  </a:solidFill>
                  <a:effectLst>
                    <a:innerShdw blurRad="69850" dist="43180" dir="5400000">
                      <a:srgbClr val="000000">
                        <a:alpha val="65000"/>
                      </a:srgbClr>
                    </a:innerShdw>
                  </a:effectLst>
                  <a:latin typeface="Adobe 仿宋 Std R" pitchFamily="18" charset="-122"/>
                  <a:ea typeface="Adobe 仿宋 Std R" pitchFamily="18" charset="-122"/>
                  <a:cs typeface="Aharoni" panose="02010803020104030203" pitchFamily="2" charset="-79"/>
                </a:rPr>
                <a:t>:mici.jiqishidai.com</a:t>
              </a:r>
              <a:endParaRPr lang="zh-CN" altLang="en-US" sz="1600" b="1" cap="none" spc="0" baseline="0" dirty="0">
                <a:ln w="1905"/>
                <a:solidFill>
                  <a:schemeClr val="bg1"/>
                </a:solidFill>
                <a:effectLst>
                  <a:innerShdw blurRad="69850" dist="43180" dir="5400000">
                    <a:srgbClr val="000000">
                      <a:alpha val="65000"/>
                    </a:srgbClr>
                  </a:innerShdw>
                </a:effectLst>
                <a:latin typeface="Adobe 仿宋 Std R" pitchFamily="18" charset="-122"/>
                <a:ea typeface="Adobe 仿宋 Std R" pitchFamily="18" charset="-122"/>
                <a:cs typeface="Aharoni" panose="02010803020104030203" pitchFamily="2" charset="-79"/>
              </a:endParaRPr>
            </a:p>
          </p:txBody>
        </p:sp>
        <p:pic>
          <p:nvPicPr>
            <p:cNvPr id="44" name="图片 43"/>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3516" y="0"/>
              <a:ext cx="832738" cy="832738"/>
            </a:xfrm>
            <a:prstGeom prst="rect">
              <a:avLst/>
            </a:prstGeom>
          </p:spPr>
        </p:pic>
        <p:pic>
          <p:nvPicPr>
            <p:cNvPr id="8" name="图片 7"/>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017245" y="5202258"/>
              <a:ext cx="1091673" cy="1091673"/>
            </a:xfrm>
            <a:prstGeom prst="rect">
              <a:avLst/>
            </a:prstGeom>
          </p:spPr>
        </p:pic>
      </p:gr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8.wmf"/><Relationship Id="rId5" Type="http://schemas.openxmlformats.org/officeDocument/2006/relationships/oleObject" Target="../embeddings/oleObject7.bin"/><Relationship Id="rId4" Type="http://schemas.openxmlformats.org/officeDocument/2006/relationships/image" Target="../media/image27.wmf"/></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4.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5.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6.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7.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8.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9.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0.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3.wmf"/><Relationship Id="rId5" Type="http://schemas.openxmlformats.org/officeDocument/2006/relationships/oleObject" Target="../embeddings/oleObject17.bin"/><Relationship Id="rId4" Type="http://schemas.openxmlformats.org/officeDocument/2006/relationships/image" Target="../media/image42.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44.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5.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46.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48.wmf"/><Relationship Id="rId5" Type="http://schemas.openxmlformats.org/officeDocument/2006/relationships/oleObject" Target="../embeddings/oleObject22.bin"/><Relationship Id="rId4" Type="http://schemas.openxmlformats.org/officeDocument/2006/relationships/image" Target="../media/image47.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49.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50.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51.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53.wmf"/><Relationship Id="rId5" Type="http://schemas.openxmlformats.org/officeDocument/2006/relationships/oleObject" Target="../embeddings/oleObject27.bin"/><Relationship Id="rId4" Type="http://schemas.openxmlformats.org/officeDocument/2006/relationships/image" Target="../media/image5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55.wmf"/><Relationship Id="rId5" Type="http://schemas.openxmlformats.org/officeDocument/2006/relationships/oleObject" Target="../embeddings/oleObject29.bin"/><Relationship Id="rId4" Type="http://schemas.openxmlformats.org/officeDocument/2006/relationships/image" Target="../media/image54.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56.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57.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5.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normAutofit/>
          </a:bodyPr>
          <a:lstStyle/>
          <a:p>
            <a:r>
              <a:rPr lang="zh-CN" altLang="en-US" sz="6000" dirty="0">
                <a:solidFill>
                  <a:schemeClr val="bg1"/>
                </a:solidFill>
              </a:rPr>
              <a:t>机器学习</a:t>
            </a:r>
          </a:p>
        </p:txBody>
      </p:sp>
      <p:sp>
        <p:nvSpPr>
          <p:cNvPr id="3" name="灯片编号占位符 2"/>
          <p:cNvSpPr>
            <a:spLocks noGrp="1"/>
          </p:cNvSpPr>
          <p:nvPr>
            <p:ph type="sldNum" sz="quarter" idx="12"/>
          </p:nvPr>
        </p:nvSpPr>
        <p:spPr/>
        <p:txBody>
          <a:bodyPr/>
          <a:lstStyle/>
          <a:p>
            <a:fld id="{C2E678EF-D8EB-4C4D-85EB-EF017F1780F4}"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10</a:t>
            </a:fld>
            <a:endParaRPr lang="zh-CN" altLang="en-US"/>
          </a:p>
        </p:txBody>
      </p:sp>
      <p:graphicFrame>
        <p:nvGraphicFramePr>
          <p:cNvPr id="7" name="对象 6"/>
          <p:cNvGraphicFramePr/>
          <p:nvPr/>
        </p:nvGraphicFramePr>
        <p:xfrm>
          <a:off x="596900" y="66040"/>
          <a:ext cx="7141845" cy="4710430"/>
        </p:xfrm>
        <a:graphic>
          <a:graphicData uri="http://schemas.openxmlformats.org/presentationml/2006/ole">
            <mc:AlternateContent xmlns:mc="http://schemas.openxmlformats.org/markup-compatibility/2006">
              <mc:Choice xmlns:v="urn:schemas-microsoft-com:vml" Requires="v">
                <p:oleObj spid="_x0000_s6151" r:id="rId3" imgW="7905750" imgH="5695950" progId="Paint.Picture">
                  <p:embed/>
                </p:oleObj>
              </mc:Choice>
              <mc:Fallback>
                <p:oleObj r:id="rId3" imgW="7905750" imgH="5695950" progId="Paint.Picture">
                  <p:embed/>
                  <p:pic>
                    <p:nvPicPr>
                      <p:cNvPr id="0" name="图片 7"/>
                      <p:cNvPicPr/>
                      <p:nvPr/>
                    </p:nvPicPr>
                    <p:blipFill>
                      <a:blip r:embed="rId4"/>
                      <a:stretch>
                        <a:fillRect/>
                      </a:stretch>
                    </p:blipFill>
                    <p:spPr>
                      <a:xfrm>
                        <a:off x="596900" y="66040"/>
                        <a:ext cx="7141845" cy="4710430"/>
                      </a:xfrm>
                      <a:prstGeom prst="rect">
                        <a:avLst/>
                      </a:prstGeom>
                    </p:spPr>
                  </p:pic>
                </p:oleObj>
              </mc:Fallback>
            </mc:AlternateContent>
          </a:graphicData>
        </a:graphic>
      </p:graphicFrame>
      <p:graphicFrame>
        <p:nvGraphicFramePr>
          <p:cNvPr id="9" name="对象 8"/>
          <p:cNvGraphicFramePr/>
          <p:nvPr/>
        </p:nvGraphicFramePr>
        <p:xfrm>
          <a:off x="960120" y="4704715"/>
          <a:ext cx="6501130" cy="324485"/>
        </p:xfrm>
        <a:graphic>
          <a:graphicData uri="http://schemas.openxmlformats.org/presentationml/2006/ole">
            <mc:AlternateContent xmlns:mc="http://schemas.openxmlformats.org/markup-compatibility/2006">
              <mc:Choice xmlns:v="urn:schemas-microsoft-com:vml" Requires="v">
                <p:oleObj spid="_x0000_s6152" r:id="rId5" imgW="6496050" imgH="323850" progId="Paint.Picture">
                  <p:embed/>
                </p:oleObj>
              </mc:Choice>
              <mc:Fallback>
                <p:oleObj r:id="rId5" imgW="6496050" imgH="323850" progId="Paint.Picture">
                  <p:embed/>
                  <p:pic>
                    <p:nvPicPr>
                      <p:cNvPr id="0" name="图片 9"/>
                      <p:cNvPicPr/>
                      <p:nvPr/>
                    </p:nvPicPr>
                    <p:blipFill>
                      <a:blip r:embed="rId6"/>
                      <a:stretch>
                        <a:fillRect/>
                      </a:stretch>
                    </p:blipFill>
                    <p:spPr>
                      <a:xfrm>
                        <a:off x="960120" y="4704715"/>
                        <a:ext cx="6501130" cy="324485"/>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s_602E.tmp"/>
          <p:cNvPicPr>
            <a:picLocks/>
          </p:cNvPicPr>
          <p:nvPr/>
        </p:nvPicPr>
        <p:blipFill>
          <a:blip r:embed="rId2" cstate="print"/>
          <a:stretch>
            <a:fillRect/>
          </a:stretch>
        </p:blipFill>
        <p:spPr>
          <a:xfrm>
            <a:off x="1115616" y="-20538"/>
            <a:ext cx="6858000" cy="5143500"/>
          </a:xfrm>
          <a:prstGeom prst="rect">
            <a:avLst/>
          </a:prstGeom>
        </p:spPr>
      </p:pic>
      <p:pic>
        <p:nvPicPr>
          <p:cNvPr id="3" name="图片 2" descr="ws_603F.tmp"/>
          <p:cNvPicPr>
            <a:picLocks/>
          </p:cNvPicPr>
          <p:nvPr/>
        </p:nvPicPr>
        <p:blipFill>
          <a:blip r:embed="rId3" cstate="print"/>
          <a:stretch>
            <a:fillRect/>
          </a:stretch>
        </p:blipFill>
        <p:spPr>
          <a:xfrm>
            <a:off x="3467100" y="1990725"/>
            <a:ext cx="114300" cy="371475"/>
          </a:xfrm>
          <a:prstGeom prst="rect">
            <a:avLst/>
          </a:prstGeom>
        </p:spPr>
      </p:pic>
      <p:pic>
        <p:nvPicPr>
          <p:cNvPr id="4" name="图片 3" descr="ws_6040.tmp"/>
          <p:cNvPicPr>
            <a:picLocks/>
          </p:cNvPicPr>
          <p:nvPr/>
        </p:nvPicPr>
        <p:blipFill>
          <a:blip r:embed="rId4" cstate="print"/>
          <a:stretch>
            <a:fillRect/>
          </a:stretch>
        </p:blipFill>
        <p:spPr>
          <a:xfrm>
            <a:off x="5143500" y="2266950"/>
            <a:ext cx="733425" cy="885825"/>
          </a:xfrm>
          <a:prstGeom prst="rect">
            <a:avLst/>
          </a:prstGeom>
        </p:spPr>
      </p:pic>
      <p:pic>
        <p:nvPicPr>
          <p:cNvPr id="5" name="图片 4" descr="ws_6050.tmp"/>
          <p:cNvPicPr>
            <a:picLocks/>
          </p:cNvPicPr>
          <p:nvPr/>
        </p:nvPicPr>
        <p:blipFill>
          <a:blip r:embed="rId5" cstate="print"/>
          <a:stretch>
            <a:fillRect/>
          </a:stretch>
        </p:blipFill>
        <p:spPr>
          <a:xfrm>
            <a:off x="5905500" y="2257425"/>
            <a:ext cx="619125" cy="838200"/>
          </a:xfrm>
          <a:prstGeom prst="rect">
            <a:avLst/>
          </a:prstGeom>
        </p:spPr>
      </p:pic>
      <p:pic>
        <p:nvPicPr>
          <p:cNvPr id="6" name="图片 5" descr="ws_6051.tmp"/>
          <p:cNvPicPr>
            <a:picLocks/>
          </p:cNvPicPr>
          <p:nvPr/>
        </p:nvPicPr>
        <p:blipFill>
          <a:blip r:embed="rId6" cstate="print"/>
          <a:stretch>
            <a:fillRect/>
          </a:stretch>
        </p:blipFill>
        <p:spPr>
          <a:xfrm>
            <a:off x="5734050" y="3771900"/>
            <a:ext cx="485775" cy="190500"/>
          </a:xfrm>
          <a:prstGeom prst="rect">
            <a:avLst/>
          </a:prstGeom>
        </p:spPr>
      </p:pic>
      <p:graphicFrame>
        <p:nvGraphicFramePr>
          <p:cNvPr id="8" name="表格 7"/>
          <p:cNvGraphicFramePr>
            <a:graphicFrameLocks noGrp="1"/>
          </p:cNvGraphicFramePr>
          <p:nvPr/>
        </p:nvGraphicFramePr>
        <p:xfrm>
          <a:off x="1387658" y="2329579"/>
          <a:ext cx="2471050" cy="910677"/>
        </p:xfrm>
        <a:graphic>
          <a:graphicData uri="http://schemas.openxmlformats.org/drawingml/2006/table">
            <a:tbl>
              <a:tblPr firstRow="1" bandRow="1">
                <a:tableStyleId>{B301B821-A1FF-4177-AEE7-76D212191A09}</a:tableStyleId>
              </a:tblPr>
              <a:tblGrid>
                <a:gridCol w="525635">
                  <a:extLst>
                    <a:ext uri="{9D8B030D-6E8A-4147-A177-3AD203B41FA5}">
                      <a16:colId xmlns:a16="http://schemas.microsoft.com/office/drawing/2014/main" val="20000"/>
                    </a:ext>
                  </a:extLst>
                </a:gridCol>
                <a:gridCol w="680612">
                  <a:extLst>
                    <a:ext uri="{9D8B030D-6E8A-4147-A177-3AD203B41FA5}">
                      <a16:colId xmlns:a16="http://schemas.microsoft.com/office/drawing/2014/main" val="20001"/>
                    </a:ext>
                  </a:extLst>
                </a:gridCol>
                <a:gridCol w="628888">
                  <a:extLst>
                    <a:ext uri="{9D8B030D-6E8A-4147-A177-3AD203B41FA5}">
                      <a16:colId xmlns:a16="http://schemas.microsoft.com/office/drawing/2014/main" val="20002"/>
                    </a:ext>
                  </a:extLst>
                </a:gridCol>
                <a:gridCol w="635915">
                  <a:extLst>
                    <a:ext uri="{9D8B030D-6E8A-4147-A177-3AD203B41FA5}">
                      <a16:colId xmlns:a16="http://schemas.microsoft.com/office/drawing/2014/main" val="20003"/>
                    </a:ext>
                  </a:extLst>
                </a:gridCol>
              </a:tblGrid>
              <a:tr h="183637">
                <a:tc>
                  <a:txBody>
                    <a:bodyPr/>
                    <a:lstStyle/>
                    <a:p>
                      <a:pPr>
                        <a:lnSpc>
                          <a:spcPts val="1482"/>
                        </a:lnSpc>
                        <a:spcBef>
                          <a:spcPts val="0"/>
                        </a:spcBef>
                        <a:spcAft>
                          <a:spcPts val="0"/>
                        </a:spcAft>
                      </a:pPr>
                      <a:r>
                        <a:rPr lang="zh-CN" altLang="en-US" sz="1200" b="0" i="0">
                          <a:solidFill>
                            <a:srgbClr val="000000"/>
                          </a:solidFill>
                          <a:latin typeface="微软雅黑"/>
                        </a:rPr>
                        <a:t>色泽</a:t>
                      </a:r>
                    </a:p>
                  </a:txBody>
                  <a:tcPr marL="0" marR="0" marT="0" marB="0">
                    <a:lnR w="12700" cap="flat" cmpd="sng" algn="ctr">
                      <a:solidFill>
                        <a:srgbClr val="000000"/>
                      </a:solidFill>
                      <a:prstDash val="solid"/>
                      <a:round/>
                      <a:headEnd type="none" w="med" len="med"/>
                      <a:tailEnd type="none" w="med" len="med"/>
                    </a:lnR>
                    <a:solidFill>
                      <a:srgbClr val="00CCFF"/>
                    </a:solidFill>
                  </a:tcPr>
                </a:tc>
                <a:tc>
                  <a:txBody>
                    <a:bodyPr/>
                    <a:lstStyle/>
                    <a:p>
                      <a:pPr>
                        <a:lnSpc>
                          <a:spcPts val="1482"/>
                        </a:lnSpc>
                        <a:spcBef>
                          <a:spcPts val="0"/>
                        </a:spcBef>
                        <a:spcAft>
                          <a:spcPts val="0"/>
                        </a:spcAft>
                      </a:pPr>
                      <a:r>
                        <a:rPr lang="zh-CN" altLang="en-US" sz="1200" b="0" i="0">
                          <a:solidFill>
                            <a:srgbClr val="000000"/>
                          </a:solidFill>
                          <a:latin typeface="微软雅黑"/>
                        </a:rPr>
                        <a:t>根蒂</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00CCFF"/>
                    </a:solidFill>
                  </a:tcPr>
                </a:tc>
                <a:tc>
                  <a:txBody>
                    <a:bodyPr/>
                    <a:lstStyle/>
                    <a:p>
                      <a:pPr>
                        <a:lnSpc>
                          <a:spcPts val="1482"/>
                        </a:lnSpc>
                        <a:spcBef>
                          <a:spcPts val="0"/>
                        </a:spcBef>
                        <a:spcAft>
                          <a:spcPts val="0"/>
                        </a:spcAft>
                      </a:pPr>
                      <a:r>
                        <a:rPr lang="zh-CN" altLang="en-US" sz="1200" b="0" i="0">
                          <a:solidFill>
                            <a:srgbClr val="000000"/>
                          </a:solidFill>
                          <a:latin typeface="微软雅黑"/>
                        </a:rPr>
                        <a:t>敲声</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00CCFF"/>
                    </a:solidFill>
                  </a:tcPr>
                </a:tc>
                <a:tc>
                  <a:txBody>
                    <a:bodyPr/>
                    <a:lstStyle/>
                    <a:p>
                      <a:pPr>
                        <a:lnSpc>
                          <a:spcPts val="1482"/>
                        </a:lnSpc>
                        <a:spcBef>
                          <a:spcPts val="0"/>
                        </a:spcBef>
                        <a:spcAft>
                          <a:spcPts val="0"/>
                        </a:spcAft>
                      </a:pPr>
                      <a:r>
                        <a:rPr lang="zh-CN" altLang="en-US" sz="1200" b="0" i="0">
                          <a:solidFill>
                            <a:srgbClr val="000000"/>
                          </a:solidFill>
                          <a:latin typeface="微软雅黑"/>
                        </a:rPr>
                        <a:t>好瓜</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solidFill>
                      <a:srgbClr val="00CCFF"/>
                    </a:solidFill>
                  </a:tcPr>
                </a:tc>
                <a:extLst>
                  <a:ext uri="{0D108BD9-81ED-4DB2-BD59-A6C34878D82A}">
                    <a16:rowId xmlns:a16="http://schemas.microsoft.com/office/drawing/2014/main" val="10000"/>
                  </a:ext>
                </a:extLst>
              </a:tr>
              <a:tr h="183637">
                <a:tc>
                  <a:txBody>
                    <a:bodyPr/>
                    <a:lstStyle/>
                    <a:p>
                      <a:pPr>
                        <a:lnSpc>
                          <a:spcPts val="1482"/>
                        </a:lnSpc>
                        <a:spcBef>
                          <a:spcPts val="0"/>
                        </a:spcBef>
                        <a:spcAft>
                          <a:spcPts val="0"/>
                        </a:spcAft>
                      </a:pPr>
                      <a:r>
                        <a:rPr lang="zh-CN" altLang="en-US" sz="1200" b="0" i="0">
                          <a:solidFill>
                            <a:srgbClr val="000000"/>
                          </a:solidFill>
                          <a:latin typeface="微软雅黑"/>
                        </a:rPr>
                        <a:t>青绿</a:t>
                      </a: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蜷缩</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浊响</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是</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extLst>
                  <a:ext uri="{0D108BD9-81ED-4DB2-BD59-A6C34878D82A}">
                    <a16:rowId xmlns:a16="http://schemas.microsoft.com/office/drawing/2014/main" val="10001"/>
                  </a:ext>
                </a:extLst>
              </a:tr>
              <a:tr h="180999">
                <a:tc>
                  <a:txBody>
                    <a:bodyPr/>
                    <a:lstStyle/>
                    <a:p>
                      <a:pPr>
                        <a:lnSpc>
                          <a:spcPts val="1482"/>
                        </a:lnSpc>
                        <a:spcBef>
                          <a:spcPts val="0"/>
                        </a:spcBef>
                        <a:spcAft>
                          <a:spcPts val="0"/>
                        </a:spcAft>
                      </a:pPr>
                      <a:r>
                        <a:rPr lang="zh-CN" altLang="en-US" sz="1200" b="0" i="0">
                          <a:solidFill>
                            <a:srgbClr val="000000"/>
                          </a:solidFill>
                          <a:latin typeface="微软雅黑"/>
                        </a:rPr>
                        <a:t>乌黑</a:t>
                      </a: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蜷缩</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浊响</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是</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extLst>
                  <a:ext uri="{0D108BD9-81ED-4DB2-BD59-A6C34878D82A}">
                    <a16:rowId xmlns:a16="http://schemas.microsoft.com/office/drawing/2014/main" val="10002"/>
                  </a:ext>
                </a:extLst>
              </a:tr>
              <a:tr h="181202">
                <a:tc>
                  <a:txBody>
                    <a:bodyPr/>
                    <a:lstStyle/>
                    <a:p>
                      <a:pPr>
                        <a:lnSpc>
                          <a:spcPts val="1482"/>
                        </a:lnSpc>
                        <a:spcBef>
                          <a:spcPts val="0"/>
                        </a:spcBef>
                        <a:spcAft>
                          <a:spcPts val="0"/>
                        </a:spcAft>
                      </a:pPr>
                      <a:r>
                        <a:rPr lang="zh-CN" altLang="en-US" sz="1200" b="0" i="0">
                          <a:solidFill>
                            <a:srgbClr val="000000"/>
                          </a:solidFill>
                          <a:latin typeface="微软雅黑"/>
                        </a:rPr>
                        <a:t>青绿</a:t>
                      </a: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硬挺</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清脆</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否</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extLst>
                  <a:ext uri="{0D108BD9-81ED-4DB2-BD59-A6C34878D82A}">
                    <a16:rowId xmlns:a16="http://schemas.microsoft.com/office/drawing/2014/main" val="10003"/>
                  </a:ext>
                </a:extLst>
              </a:tr>
              <a:tr h="181202">
                <a:tc>
                  <a:txBody>
                    <a:bodyPr/>
                    <a:lstStyle/>
                    <a:p>
                      <a:pPr>
                        <a:lnSpc>
                          <a:spcPts val="1482"/>
                        </a:lnSpc>
                        <a:spcBef>
                          <a:spcPts val="0"/>
                        </a:spcBef>
                        <a:spcAft>
                          <a:spcPts val="0"/>
                        </a:spcAft>
                      </a:pPr>
                      <a:r>
                        <a:rPr lang="zh-CN" altLang="en-US" sz="1200" b="0" i="0">
                          <a:solidFill>
                            <a:srgbClr val="000000"/>
                          </a:solidFill>
                          <a:latin typeface="微软雅黑"/>
                        </a:rPr>
                        <a:t>乌黑</a:t>
                      </a:r>
                    </a:p>
                  </a:txBody>
                  <a:tcPr marL="0" marR="0" marT="0" marB="0">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稍蜷</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沉闷</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tc>
                  <a:txBody>
                    <a:bodyPr/>
                    <a:lstStyle/>
                    <a:p>
                      <a:pPr>
                        <a:lnSpc>
                          <a:spcPts val="1482"/>
                        </a:lnSpc>
                        <a:spcBef>
                          <a:spcPts val="0"/>
                        </a:spcBef>
                        <a:spcAft>
                          <a:spcPts val="0"/>
                        </a:spcAft>
                      </a:pPr>
                      <a:r>
                        <a:rPr lang="zh-CN" altLang="en-US" sz="1200" b="0" i="0">
                          <a:solidFill>
                            <a:srgbClr val="000000"/>
                          </a:solidFill>
                          <a:latin typeface="微软雅黑"/>
                        </a:rPr>
                        <a:t>否</a:t>
                      </a:r>
                    </a:p>
                  </a:txBody>
                  <a:tcPr marL="0" marR="0" marT="0" marB="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solidFill>
                      <a:srgbClr val="FFFFFF"/>
                    </a:solidFill>
                  </a:tcPr>
                </a:tc>
                <a:extLst>
                  <a:ext uri="{0D108BD9-81ED-4DB2-BD59-A6C34878D82A}">
                    <a16:rowId xmlns:a16="http://schemas.microsoft.com/office/drawing/2014/main" val="10004"/>
                  </a:ext>
                </a:extLst>
              </a:tr>
            </a:tbl>
          </a:graphicData>
        </a:graphic>
      </p:graphicFrame>
      <p:sp>
        <p:nvSpPr>
          <p:cNvPr id="30" name="TextBox 29"/>
          <p:cNvSpPr txBox="1"/>
          <p:nvPr/>
        </p:nvSpPr>
        <p:spPr>
          <a:xfrm>
            <a:off x="4818411" y="2449380"/>
            <a:ext cx="2308324" cy="335989"/>
          </a:xfrm>
          <a:prstGeom prst="rect">
            <a:avLst/>
          </a:prstGeom>
          <a:noFill/>
        </p:spPr>
        <p:txBody>
          <a:bodyPr vert="horz" wrap="none" lIns="0" tIns="0" rIns="0" bIns="0" rtlCol="0">
            <a:spAutoFit/>
          </a:bodyPr>
          <a:lstStyle/>
          <a:p>
            <a:pPr defTabSz="685800">
              <a:lnSpc>
                <a:spcPts val="1151"/>
              </a:lnSpc>
              <a:tabLst>
                <a:tab pos="238125" algn="l"/>
              </a:tabLst>
              <a:defRPr/>
            </a:pPr>
            <a:r>
              <a:rPr lang="zh-CN" altLang="en-US" sz="1197">
                <a:solidFill>
                  <a:srgbClr val="000000"/>
                </a:solidFill>
                <a:latin typeface="微软雅黑"/>
              </a:rPr>
              <a:t>决策树，神经网络，支持向量机，</a:t>
            </a:r>
          </a:p>
          <a:p>
            <a:pPr defTabSz="685800">
              <a:lnSpc>
                <a:spcPts val="1512"/>
              </a:lnSpc>
              <a:tabLst>
                <a:tab pos="238125" algn="l"/>
              </a:tabLst>
              <a:defRPr/>
            </a:pPr>
            <a:r>
              <a:rPr lang="zh-CN" altLang="en-US" sz="1197">
                <a:solidFill>
                  <a:srgbClr val="000000"/>
                </a:solidFill>
                <a:latin typeface="微软雅黑"/>
              </a:rPr>
              <a:t>	</a:t>
            </a:r>
            <a:r>
              <a:rPr lang="en-US" altLang="zh-CN" sz="1197">
                <a:solidFill>
                  <a:srgbClr val="000000"/>
                </a:solidFill>
                <a:latin typeface="Palatino Linotype"/>
              </a:rPr>
              <a:t>Boosting</a:t>
            </a:r>
            <a:r>
              <a:rPr lang="zh-CN" altLang="en-US" sz="1197">
                <a:solidFill>
                  <a:srgbClr val="000000"/>
                </a:solidFill>
                <a:latin typeface="微软雅黑"/>
              </a:rPr>
              <a:t>，贝叶斯网，</a:t>
            </a:r>
            <a:r>
              <a:rPr lang="en-US" altLang="zh-CN" sz="1197">
                <a:solidFill>
                  <a:srgbClr val="000000"/>
                </a:solidFill>
                <a:latin typeface="Palatino Linotype"/>
              </a:rPr>
              <a:t>……</a:t>
            </a:r>
            <a:endParaRPr lang="zh-CN" altLang="en-US" sz="1197">
              <a:solidFill>
                <a:srgbClr val="000000"/>
              </a:solidFill>
              <a:latin typeface="Palatino Linotype"/>
            </a:endParaRPr>
          </a:p>
        </p:txBody>
      </p:sp>
      <p:sp>
        <p:nvSpPr>
          <p:cNvPr id="31" name="TextBox 30"/>
          <p:cNvSpPr txBox="1"/>
          <p:nvPr/>
        </p:nvSpPr>
        <p:spPr>
          <a:xfrm>
            <a:off x="5732336" y="1916689"/>
            <a:ext cx="384721" cy="179536"/>
          </a:xfrm>
          <a:prstGeom prst="rect">
            <a:avLst/>
          </a:prstGeom>
          <a:noFill/>
        </p:spPr>
        <p:txBody>
          <a:bodyPr vert="horz" wrap="none" lIns="0" tIns="0" rIns="0" bIns="0" rtlCol="0">
            <a:spAutoFit/>
          </a:bodyPr>
          <a:lstStyle/>
          <a:p>
            <a:pPr>
              <a:lnSpc>
                <a:spcPts val="1445"/>
              </a:lnSpc>
            </a:pPr>
            <a:r>
              <a:rPr lang="zh-CN" altLang="en-US" sz="1503">
                <a:solidFill>
                  <a:srgbClr val="000000"/>
                </a:solidFill>
                <a:latin typeface="微软雅黑"/>
              </a:rPr>
              <a:t>模型</a:t>
            </a:r>
          </a:p>
        </p:txBody>
      </p:sp>
      <p:sp>
        <p:nvSpPr>
          <p:cNvPr id="32" name="TextBox 31"/>
          <p:cNvSpPr txBox="1"/>
          <p:nvPr/>
        </p:nvSpPr>
        <p:spPr>
          <a:xfrm>
            <a:off x="2319814" y="1855785"/>
            <a:ext cx="615553" cy="153888"/>
          </a:xfrm>
          <a:prstGeom prst="rect">
            <a:avLst/>
          </a:prstGeom>
          <a:noFill/>
        </p:spPr>
        <p:txBody>
          <a:bodyPr vert="horz" wrap="none" lIns="0" tIns="0" rIns="0" bIns="0" rtlCol="0">
            <a:spAutoFit/>
          </a:bodyPr>
          <a:lstStyle/>
          <a:p>
            <a:pPr>
              <a:lnSpc>
                <a:spcPts val="1152"/>
              </a:lnSpc>
            </a:pPr>
            <a:r>
              <a:rPr lang="zh-CN" altLang="en-US" sz="1199">
                <a:solidFill>
                  <a:srgbClr val="000000"/>
                </a:solidFill>
                <a:latin typeface="微软雅黑"/>
              </a:rPr>
              <a:t>训练数据</a:t>
            </a:r>
          </a:p>
        </p:txBody>
      </p:sp>
      <p:sp>
        <p:nvSpPr>
          <p:cNvPr id="33" name="TextBox 32"/>
          <p:cNvSpPr txBox="1"/>
          <p:nvPr/>
        </p:nvSpPr>
        <p:spPr>
          <a:xfrm>
            <a:off x="3199924" y="1844996"/>
            <a:ext cx="646011" cy="179536"/>
          </a:xfrm>
          <a:prstGeom prst="rect">
            <a:avLst/>
          </a:prstGeom>
          <a:noFill/>
        </p:spPr>
        <p:txBody>
          <a:bodyPr vert="horz" wrap="none" lIns="0" tIns="0" rIns="0" bIns="0" rtlCol="0">
            <a:spAutoFit/>
          </a:bodyPr>
          <a:lstStyle/>
          <a:p>
            <a:pPr>
              <a:lnSpc>
                <a:spcPts val="1368"/>
              </a:lnSpc>
            </a:pPr>
            <a:r>
              <a:rPr lang="zh-CN" altLang="en-US" sz="1197">
                <a:solidFill>
                  <a:srgbClr val="FF0000"/>
                </a:solidFill>
                <a:latin typeface="微软雅黑"/>
              </a:rPr>
              <a:t>（</a:t>
            </a:r>
            <a:r>
              <a:rPr lang="en-US" altLang="zh-CN" sz="1197" b="1" i="1">
                <a:solidFill>
                  <a:srgbClr val="FF0000"/>
                </a:solidFill>
                <a:latin typeface="Palatino Linotype"/>
              </a:rPr>
              <a:t>label</a:t>
            </a:r>
            <a:r>
              <a:rPr lang="zh-CN" altLang="en-US" sz="1197">
                <a:solidFill>
                  <a:srgbClr val="FF0000"/>
                </a:solidFill>
                <a:latin typeface="微软雅黑"/>
              </a:rPr>
              <a:t>）</a:t>
            </a:r>
          </a:p>
        </p:txBody>
      </p:sp>
      <p:sp>
        <p:nvSpPr>
          <p:cNvPr id="34" name="TextBox 33"/>
          <p:cNvSpPr txBox="1"/>
          <p:nvPr/>
        </p:nvSpPr>
        <p:spPr>
          <a:xfrm>
            <a:off x="4017169" y="2020348"/>
            <a:ext cx="346249" cy="166712"/>
          </a:xfrm>
          <a:prstGeom prst="rect">
            <a:avLst/>
          </a:prstGeom>
          <a:noFill/>
        </p:spPr>
        <p:txBody>
          <a:bodyPr vert="horz" wrap="none" lIns="0" tIns="0" rIns="0" bIns="0" rtlCol="0">
            <a:spAutoFit/>
          </a:bodyPr>
          <a:lstStyle/>
          <a:p>
            <a:pPr>
              <a:lnSpc>
                <a:spcPts val="1298"/>
              </a:lnSpc>
            </a:pPr>
            <a:r>
              <a:rPr lang="zh-CN" altLang="en-US" sz="1350">
                <a:solidFill>
                  <a:srgbClr val="000000"/>
                </a:solidFill>
                <a:latin typeface="微软雅黑"/>
              </a:rPr>
              <a:t>训练</a:t>
            </a:r>
          </a:p>
        </p:txBody>
      </p:sp>
      <p:sp>
        <p:nvSpPr>
          <p:cNvPr id="35" name="TextBox 34"/>
          <p:cNvSpPr txBox="1"/>
          <p:nvPr/>
        </p:nvSpPr>
        <p:spPr>
          <a:xfrm>
            <a:off x="4410360" y="3335533"/>
            <a:ext cx="1325684" cy="573234"/>
          </a:xfrm>
          <a:prstGeom prst="rect">
            <a:avLst/>
          </a:prstGeom>
          <a:noFill/>
        </p:spPr>
        <p:txBody>
          <a:bodyPr vert="horz" wrap="none" lIns="0" tIns="0" rIns="0" bIns="0" rtlCol="0">
            <a:spAutoFit/>
          </a:bodyPr>
          <a:lstStyle/>
          <a:p>
            <a:pPr defTabSz="685800">
              <a:lnSpc>
                <a:spcPts val="1012"/>
              </a:lnSpc>
              <a:tabLst>
                <a:tab pos="333375" algn="l"/>
              </a:tabLst>
              <a:defRPr/>
            </a:pPr>
            <a:r>
              <a:rPr lang="zh-CN" altLang="en-US" sz="1350"/>
              <a:t>	</a:t>
            </a:r>
            <a:r>
              <a:rPr lang="zh-CN" altLang="en-US" sz="1053">
                <a:solidFill>
                  <a:srgbClr val="000000"/>
                </a:solidFill>
                <a:latin typeface="微软雅黑"/>
              </a:rPr>
              <a:t>新数据样本</a:t>
            </a:r>
          </a:p>
          <a:p>
            <a:pPr defTabSz="685800">
              <a:lnSpc>
                <a:spcPts val="750"/>
              </a:lnSpc>
              <a:tabLst>
                <a:tab pos="333375" algn="l"/>
              </a:tabLst>
              <a:defRPr/>
            </a:pPr>
            <a:endParaRPr lang="zh-CN" altLang="en-US" sz="1053">
              <a:solidFill>
                <a:srgbClr val="000000"/>
              </a:solidFill>
              <a:latin typeface="微软雅黑"/>
            </a:endParaRPr>
          </a:p>
          <a:p>
            <a:pPr defTabSz="685800">
              <a:lnSpc>
                <a:spcPts val="750"/>
              </a:lnSpc>
              <a:tabLst>
                <a:tab pos="333375" algn="l"/>
              </a:tabLst>
              <a:defRPr/>
            </a:pPr>
            <a:endParaRPr lang="zh-CN" altLang="en-US" sz="1053">
              <a:solidFill>
                <a:srgbClr val="000000"/>
              </a:solidFill>
              <a:latin typeface="微软雅黑"/>
            </a:endParaRPr>
          </a:p>
          <a:p>
            <a:pPr defTabSz="685800">
              <a:lnSpc>
                <a:spcPts val="2066"/>
              </a:lnSpc>
              <a:tabLst>
                <a:tab pos="333375" algn="l"/>
              </a:tabLst>
              <a:defRPr/>
            </a:pPr>
            <a:r>
              <a:rPr lang="en-US" altLang="zh-CN" sz="1197">
                <a:solidFill>
                  <a:srgbClr val="000000"/>
                </a:solidFill>
                <a:latin typeface="Palatino Linotype"/>
              </a:rPr>
              <a:t>(</a:t>
            </a:r>
            <a:r>
              <a:rPr lang="zh-CN" altLang="en-US" sz="1197">
                <a:solidFill>
                  <a:srgbClr val="000000"/>
                </a:solidFill>
                <a:latin typeface="微软雅黑"/>
              </a:rPr>
              <a:t>浅白</a:t>
            </a:r>
            <a:r>
              <a:rPr lang="en-US" altLang="zh-CN" sz="1197">
                <a:solidFill>
                  <a:srgbClr val="000000"/>
                </a:solidFill>
                <a:latin typeface="Palatino Linotype"/>
              </a:rPr>
              <a:t>, </a:t>
            </a:r>
            <a:r>
              <a:rPr lang="zh-CN" altLang="en-US" sz="1197">
                <a:solidFill>
                  <a:srgbClr val="000000"/>
                </a:solidFill>
                <a:latin typeface="微软雅黑"/>
              </a:rPr>
              <a:t>蜷缩</a:t>
            </a:r>
            <a:r>
              <a:rPr lang="en-US" altLang="zh-CN" sz="1197">
                <a:solidFill>
                  <a:srgbClr val="000000"/>
                </a:solidFill>
                <a:latin typeface="Palatino Linotype"/>
              </a:rPr>
              <a:t>, </a:t>
            </a:r>
            <a:r>
              <a:rPr lang="zh-CN" altLang="en-US" sz="1197">
                <a:solidFill>
                  <a:srgbClr val="000000"/>
                </a:solidFill>
                <a:latin typeface="微软雅黑"/>
              </a:rPr>
              <a:t>浊响</a:t>
            </a:r>
            <a:r>
              <a:rPr lang="en-US" altLang="zh-CN" sz="1197">
                <a:solidFill>
                  <a:srgbClr val="000000"/>
                </a:solidFill>
                <a:latin typeface="Palatino Linotype"/>
              </a:rPr>
              <a:t>, ?)</a:t>
            </a:r>
            <a:endParaRPr lang="zh-CN" altLang="en-US" sz="1197">
              <a:solidFill>
                <a:srgbClr val="000000"/>
              </a:solidFill>
              <a:latin typeface="Palatino Linotype"/>
            </a:endParaRPr>
          </a:p>
        </p:txBody>
      </p:sp>
      <p:sp>
        <p:nvSpPr>
          <p:cNvPr id="36" name="TextBox 35"/>
          <p:cNvSpPr txBox="1"/>
          <p:nvPr/>
        </p:nvSpPr>
        <p:spPr>
          <a:xfrm>
            <a:off x="6214300" y="3179635"/>
            <a:ext cx="615553" cy="1038746"/>
          </a:xfrm>
          <a:prstGeom prst="rect">
            <a:avLst/>
          </a:prstGeom>
          <a:noFill/>
        </p:spPr>
        <p:txBody>
          <a:bodyPr vert="horz" wrap="none" lIns="0" tIns="0" rIns="0" bIns="0" rtlCol="0">
            <a:spAutoFit/>
          </a:bodyPr>
          <a:lstStyle/>
          <a:p>
            <a:pPr defTabSz="685800">
              <a:lnSpc>
                <a:spcPts val="1490"/>
              </a:lnSpc>
              <a:tabLst>
                <a:tab pos="95250" algn="l"/>
                <a:tab pos="152400" algn="l"/>
              </a:tabLst>
              <a:defRPr/>
            </a:pPr>
            <a:r>
              <a:rPr lang="zh-CN" altLang="en-US" sz="1350"/>
              <a:t>	</a:t>
            </a:r>
            <a:r>
              <a:rPr lang="en-US" altLang="zh-CN" sz="1350" b="1">
                <a:solidFill>
                  <a:srgbClr val="FF6600"/>
                </a:solidFill>
                <a:latin typeface="Palatino Linotype"/>
              </a:rPr>
              <a:t>?= </a:t>
            </a:r>
            <a:r>
              <a:rPr lang="zh-CN" altLang="en-US" sz="1350">
                <a:solidFill>
                  <a:srgbClr val="FF6600"/>
                </a:solidFill>
                <a:latin typeface="微软雅黑"/>
              </a:rPr>
              <a:t>是</a:t>
            </a:r>
          </a:p>
          <a:p>
            <a:pPr defTabSz="685800">
              <a:lnSpc>
                <a:spcPts val="750"/>
              </a:lnSpc>
              <a:tabLst>
                <a:tab pos="95250" algn="l"/>
                <a:tab pos="152400" algn="l"/>
              </a:tabLst>
              <a:defRPr/>
            </a:pPr>
            <a:endParaRPr lang="zh-CN" altLang="en-US" sz="1350">
              <a:solidFill>
                <a:srgbClr val="FF6600"/>
              </a:solidFill>
              <a:latin typeface="微软雅黑"/>
            </a:endParaRPr>
          </a:p>
          <a:p>
            <a:pPr defTabSz="685800">
              <a:lnSpc>
                <a:spcPts val="750"/>
              </a:lnSpc>
              <a:tabLst>
                <a:tab pos="95250" algn="l"/>
                <a:tab pos="152400" algn="l"/>
              </a:tabLst>
              <a:defRPr/>
            </a:pPr>
            <a:endParaRPr lang="zh-CN" altLang="en-US" sz="1350">
              <a:solidFill>
                <a:srgbClr val="FF6600"/>
              </a:solidFill>
              <a:latin typeface="微软雅黑"/>
            </a:endParaRPr>
          </a:p>
          <a:p>
            <a:pPr defTabSz="685800">
              <a:lnSpc>
                <a:spcPts val="750"/>
              </a:lnSpc>
              <a:tabLst>
                <a:tab pos="95250" algn="l"/>
                <a:tab pos="152400" algn="l"/>
              </a:tabLst>
              <a:defRPr/>
            </a:pPr>
            <a:endParaRPr lang="zh-CN" altLang="en-US" sz="1350">
              <a:solidFill>
                <a:srgbClr val="FF6600"/>
              </a:solidFill>
              <a:latin typeface="微软雅黑"/>
            </a:endParaRPr>
          </a:p>
          <a:p>
            <a:pPr defTabSz="685800">
              <a:lnSpc>
                <a:spcPts val="750"/>
              </a:lnSpc>
              <a:tabLst>
                <a:tab pos="95250" algn="l"/>
                <a:tab pos="152400" algn="l"/>
              </a:tabLst>
              <a:defRPr/>
            </a:pPr>
            <a:endParaRPr lang="zh-CN" altLang="en-US" sz="1350">
              <a:solidFill>
                <a:srgbClr val="FF6600"/>
              </a:solidFill>
              <a:latin typeface="微软雅黑"/>
            </a:endParaRPr>
          </a:p>
          <a:p>
            <a:pPr defTabSz="685800">
              <a:lnSpc>
                <a:spcPts val="750"/>
              </a:lnSpc>
              <a:tabLst>
                <a:tab pos="95250" algn="l"/>
                <a:tab pos="152400" algn="l"/>
              </a:tabLst>
              <a:defRPr/>
            </a:pPr>
            <a:endParaRPr lang="zh-CN" altLang="en-US" sz="1350">
              <a:solidFill>
                <a:srgbClr val="FF6600"/>
              </a:solidFill>
              <a:latin typeface="微软雅黑"/>
            </a:endParaRPr>
          </a:p>
          <a:p>
            <a:pPr defTabSz="685800">
              <a:lnSpc>
                <a:spcPts val="1167"/>
              </a:lnSpc>
              <a:tabLst>
                <a:tab pos="95250" algn="l"/>
                <a:tab pos="152400" algn="l"/>
              </a:tabLst>
              <a:defRPr/>
            </a:pPr>
            <a:r>
              <a:rPr lang="zh-CN" altLang="en-US" sz="1197">
                <a:solidFill>
                  <a:srgbClr val="FF0000"/>
                </a:solidFill>
                <a:latin typeface="微软雅黑"/>
              </a:rPr>
              <a:t>类别标记</a:t>
            </a:r>
          </a:p>
          <a:p>
            <a:pPr defTabSz="685800">
              <a:lnSpc>
                <a:spcPts val="1440"/>
              </a:lnSpc>
              <a:tabLst>
                <a:tab pos="95250" algn="l"/>
                <a:tab pos="152400" algn="l"/>
              </a:tabLst>
              <a:defRPr/>
            </a:pPr>
            <a:r>
              <a:rPr lang="zh-CN" altLang="en-US" sz="1197">
                <a:solidFill>
                  <a:srgbClr val="FF0000"/>
                </a:solidFill>
                <a:latin typeface="微软雅黑"/>
              </a:rPr>
              <a:t>		未知</a:t>
            </a:r>
          </a:p>
        </p:txBody>
      </p:sp>
      <p:sp>
        <p:nvSpPr>
          <p:cNvPr id="37" name="TextBox 36"/>
          <p:cNvSpPr txBox="1"/>
          <p:nvPr/>
        </p:nvSpPr>
        <p:spPr>
          <a:xfrm>
            <a:off x="1211580" y="241295"/>
            <a:ext cx="6160341" cy="1653851"/>
          </a:xfrm>
          <a:prstGeom prst="rect">
            <a:avLst/>
          </a:prstGeom>
          <a:noFill/>
        </p:spPr>
        <p:txBody>
          <a:bodyPr vert="horz" wrap="none" lIns="0" tIns="0" rIns="0" bIns="0" rtlCol="0">
            <a:spAutoFit/>
          </a:bodyPr>
          <a:lstStyle/>
          <a:p>
            <a:pPr defTabSz="685800">
              <a:lnSpc>
                <a:spcPts val="2015"/>
              </a:lnSpc>
              <a:tabLst>
                <a:tab pos="1981200" algn="l"/>
                <a:tab pos="3429000" algn="l"/>
              </a:tabLst>
              <a:defRPr/>
            </a:pPr>
            <a:r>
              <a:rPr lang="zh-CN" altLang="en-US" sz="2097">
                <a:solidFill>
                  <a:srgbClr val="000000"/>
                </a:solidFill>
                <a:latin typeface="微软雅黑"/>
              </a:rPr>
              <a:t>典型的机器学习过程</a:t>
            </a:r>
          </a:p>
          <a:p>
            <a:pPr defTabSz="685800">
              <a:lnSpc>
                <a:spcPts val="750"/>
              </a:lnSpc>
              <a:tabLst>
                <a:tab pos="1981200" algn="l"/>
                <a:tab pos="3429000" algn="l"/>
              </a:tabLst>
              <a:defRPr/>
            </a:pPr>
            <a:endParaRPr lang="zh-CN" altLang="en-US" sz="2097">
              <a:solidFill>
                <a:srgbClr val="000000"/>
              </a:solidFill>
              <a:latin typeface="微软雅黑"/>
            </a:endParaRPr>
          </a:p>
          <a:p>
            <a:pPr defTabSz="685800">
              <a:lnSpc>
                <a:spcPts val="750"/>
              </a:lnSpc>
              <a:tabLst>
                <a:tab pos="1981200" algn="l"/>
                <a:tab pos="3429000" algn="l"/>
              </a:tabLst>
              <a:defRPr/>
            </a:pPr>
            <a:endParaRPr lang="zh-CN" altLang="en-US" sz="2097">
              <a:solidFill>
                <a:srgbClr val="000000"/>
              </a:solidFill>
              <a:latin typeface="微软雅黑"/>
            </a:endParaRPr>
          </a:p>
          <a:p>
            <a:pPr defTabSz="685800">
              <a:lnSpc>
                <a:spcPts val="750"/>
              </a:lnSpc>
              <a:tabLst>
                <a:tab pos="1981200" algn="l"/>
                <a:tab pos="3429000" algn="l"/>
              </a:tabLst>
              <a:defRPr/>
            </a:pPr>
            <a:endParaRPr lang="zh-CN" altLang="en-US" sz="2097">
              <a:solidFill>
                <a:srgbClr val="000000"/>
              </a:solidFill>
              <a:latin typeface="微软雅黑"/>
            </a:endParaRPr>
          </a:p>
          <a:p>
            <a:pPr defTabSz="685800">
              <a:lnSpc>
                <a:spcPts val="750"/>
              </a:lnSpc>
              <a:tabLst>
                <a:tab pos="1981200" algn="l"/>
                <a:tab pos="3429000" algn="l"/>
              </a:tabLst>
              <a:defRPr/>
            </a:pPr>
            <a:endParaRPr lang="zh-CN" altLang="en-US" sz="2097">
              <a:solidFill>
                <a:srgbClr val="000000"/>
              </a:solidFill>
              <a:latin typeface="微软雅黑"/>
            </a:endParaRPr>
          </a:p>
          <a:p>
            <a:pPr defTabSz="685800">
              <a:lnSpc>
                <a:spcPts val="750"/>
              </a:lnSpc>
              <a:tabLst>
                <a:tab pos="1981200" algn="l"/>
                <a:tab pos="3429000" algn="l"/>
              </a:tabLst>
              <a:defRPr/>
            </a:pPr>
            <a:endParaRPr lang="zh-CN" altLang="en-US" sz="2097">
              <a:solidFill>
                <a:srgbClr val="000000"/>
              </a:solidFill>
              <a:latin typeface="微软雅黑"/>
            </a:endParaRPr>
          </a:p>
          <a:p>
            <a:pPr defTabSz="685800">
              <a:lnSpc>
                <a:spcPts val="750"/>
              </a:lnSpc>
              <a:tabLst>
                <a:tab pos="1981200" algn="l"/>
                <a:tab pos="3429000" algn="l"/>
              </a:tabLst>
              <a:defRPr/>
            </a:pPr>
            <a:endParaRPr lang="zh-CN" altLang="en-US" sz="2097">
              <a:solidFill>
                <a:srgbClr val="000000"/>
              </a:solidFill>
              <a:latin typeface="微软雅黑"/>
            </a:endParaRPr>
          </a:p>
          <a:p>
            <a:pPr defTabSz="685800">
              <a:lnSpc>
                <a:spcPts val="2068"/>
              </a:lnSpc>
              <a:tabLst>
                <a:tab pos="1981200" algn="l"/>
                <a:tab pos="3429000" algn="l"/>
              </a:tabLst>
              <a:defRPr/>
            </a:pPr>
            <a:r>
              <a:rPr lang="zh-CN" altLang="en-US" sz="2097">
                <a:solidFill>
                  <a:srgbClr val="000000"/>
                </a:solidFill>
                <a:latin typeface="微软雅黑"/>
              </a:rPr>
              <a:t>		</a:t>
            </a:r>
            <a:r>
              <a:rPr lang="zh-CN" altLang="en-US" sz="1350">
                <a:solidFill>
                  <a:srgbClr val="000000"/>
                </a:solidFill>
                <a:latin typeface="微软雅黑"/>
              </a:rPr>
              <a:t>使用学习算法（</a:t>
            </a:r>
            <a:r>
              <a:rPr lang="en-US" altLang="zh-CN" sz="1350" i="1">
                <a:solidFill>
                  <a:srgbClr val="000000"/>
                </a:solidFill>
                <a:latin typeface="Palatino Linotype"/>
              </a:rPr>
              <a:t>learning algorithm</a:t>
            </a:r>
            <a:r>
              <a:rPr lang="zh-CN" altLang="en-US" sz="1350">
                <a:solidFill>
                  <a:srgbClr val="000000"/>
                </a:solidFill>
                <a:latin typeface="微软雅黑"/>
              </a:rPr>
              <a:t>）</a:t>
            </a:r>
          </a:p>
          <a:p>
            <a:pPr defTabSz="685800">
              <a:lnSpc>
                <a:spcPts val="750"/>
              </a:lnSpc>
              <a:tabLst>
                <a:tab pos="1981200" algn="l"/>
                <a:tab pos="3429000" algn="l"/>
              </a:tabLst>
              <a:defRPr/>
            </a:pPr>
            <a:endParaRPr lang="zh-CN" altLang="en-US" sz="1350">
              <a:solidFill>
                <a:srgbClr val="000000"/>
              </a:solidFill>
              <a:latin typeface="微软雅黑"/>
            </a:endParaRPr>
          </a:p>
          <a:p>
            <a:pPr defTabSz="685800">
              <a:lnSpc>
                <a:spcPts val="750"/>
              </a:lnSpc>
              <a:tabLst>
                <a:tab pos="1981200" algn="l"/>
                <a:tab pos="3429000" algn="l"/>
              </a:tabLst>
              <a:defRPr/>
            </a:pPr>
            <a:endParaRPr lang="zh-CN" altLang="en-US" sz="1350">
              <a:solidFill>
                <a:srgbClr val="000000"/>
              </a:solidFill>
              <a:latin typeface="微软雅黑"/>
            </a:endParaRPr>
          </a:p>
          <a:p>
            <a:pPr defTabSz="685800">
              <a:lnSpc>
                <a:spcPts val="750"/>
              </a:lnSpc>
              <a:tabLst>
                <a:tab pos="1981200" algn="l"/>
                <a:tab pos="3429000" algn="l"/>
              </a:tabLst>
              <a:defRPr/>
            </a:pPr>
            <a:endParaRPr lang="zh-CN" altLang="en-US" sz="1350">
              <a:solidFill>
                <a:srgbClr val="000000"/>
              </a:solidFill>
              <a:latin typeface="微软雅黑"/>
            </a:endParaRPr>
          </a:p>
          <a:p>
            <a:pPr defTabSz="685800">
              <a:lnSpc>
                <a:spcPts val="1651"/>
              </a:lnSpc>
              <a:tabLst>
                <a:tab pos="1981200" algn="l"/>
                <a:tab pos="3429000" algn="l"/>
              </a:tabLst>
              <a:defRPr/>
            </a:pPr>
            <a:r>
              <a:rPr lang="zh-CN" altLang="en-US" sz="1350">
                <a:solidFill>
                  <a:srgbClr val="000000"/>
                </a:solidFill>
                <a:latin typeface="微软雅黑"/>
              </a:rPr>
              <a:t>	</a:t>
            </a:r>
            <a:r>
              <a:rPr lang="zh-CN" altLang="en-US" sz="1197">
                <a:solidFill>
                  <a:srgbClr val="FF0000"/>
                </a:solidFill>
                <a:latin typeface="微软雅黑"/>
              </a:rPr>
              <a:t>类别标记</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12</a:t>
            </a:fld>
            <a:endParaRPr lang="zh-CN" altLang="en-US"/>
          </a:p>
        </p:txBody>
      </p:sp>
      <p:graphicFrame>
        <p:nvGraphicFramePr>
          <p:cNvPr id="7" name="对象 6"/>
          <p:cNvGraphicFramePr/>
          <p:nvPr/>
        </p:nvGraphicFramePr>
        <p:xfrm>
          <a:off x="437515" y="209550"/>
          <a:ext cx="8047990" cy="2111375"/>
        </p:xfrm>
        <a:graphic>
          <a:graphicData uri="http://schemas.openxmlformats.org/presentationml/2006/ole">
            <mc:AlternateContent xmlns:mc="http://schemas.openxmlformats.org/markup-compatibility/2006">
              <mc:Choice xmlns:v="urn:schemas-microsoft-com:vml" Requires="v">
                <p:oleObj spid="_x0000_s7172" r:id="rId3" imgW="9829800" imgH="2466975" progId="Paint.Picture">
                  <p:embed/>
                </p:oleObj>
              </mc:Choice>
              <mc:Fallback>
                <p:oleObj r:id="rId3" imgW="9829800" imgH="2466975" progId="Paint.Picture">
                  <p:embed/>
                  <p:pic>
                    <p:nvPicPr>
                      <p:cNvPr id="0" name="图片 7"/>
                      <p:cNvPicPr/>
                      <p:nvPr/>
                    </p:nvPicPr>
                    <p:blipFill>
                      <a:blip r:embed="rId4"/>
                      <a:stretch>
                        <a:fillRect/>
                      </a:stretch>
                    </p:blipFill>
                    <p:spPr>
                      <a:xfrm>
                        <a:off x="437515" y="209550"/>
                        <a:ext cx="8047990" cy="211137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667058" y="1941148"/>
            <a:ext cx="7696200" cy="903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en-US" altLang="zh-CN" sz="3200" dirty="0">
                <a:ea typeface="黑体" panose="02010609060101010101" pitchFamily="49" charset="-122"/>
              </a:rPr>
              <a:t>   </a:t>
            </a:r>
            <a:endParaRPr lang="zh-CN" altLang="en-US" sz="3200" dirty="0">
              <a:ea typeface="黑体" panose="02010609060101010101" pitchFamily="49" charset="-122"/>
            </a:endParaRPr>
          </a:p>
        </p:txBody>
      </p:sp>
      <p:sp>
        <p:nvSpPr>
          <p:cNvPr id="5" name="灯片编号占位符 4"/>
          <p:cNvSpPr>
            <a:spLocks noGrp="1"/>
          </p:cNvSpPr>
          <p:nvPr>
            <p:ph type="sldNum" sz="quarter" idx="12"/>
          </p:nvPr>
        </p:nvSpPr>
        <p:spPr/>
        <p:txBody>
          <a:bodyPr/>
          <a:lstStyle/>
          <a:p>
            <a:fld id="{C2E678EF-D8EB-4C4D-85EB-EF017F1780F4}" type="slidenum">
              <a:rPr lang="zh-CN" altLang="en-US" smtClean="0"/>
              <a:t>13</a:t>
            </a:fld>
            <a:endParaRPr lang="zh-CN" altLang="en-US"/>
          </a:p>
        </p:txBody>
      </p:sp>
      <p:graphicFrame>
        <p:nvGraphicFramePr>
          <p:cNvPr id="7" name="对象 6"/>
          <p:cNvGraphicFramePr/>
          <p:nvPr/>
        </p:nvGraphicFramePr>
        <p:xfrm>
          <a:off x="712470" y="697865"/>
          <a:ext cx="7974330" cy="3601720"/>
        </p:xfrm>
        <a:graphic>
          <a:graphicData uri="http://schemas.openxmlformats.org/presentationml/2006/ole">
            <mc:AlternateContent xmlns:mc="http://schemas.openxmlformats.org/markup-compatibility/2006">
              <mc:Choice xmlns:v="urn:schemas-microsoft-com:vml" Requires="v">
                <p:oleObj spid="_x0000_s8196" r:id="rId3" imgW="9839325" imgH="4552950" progId="Paint.Picture">
                  <p:embed/>
                </p:oleObj>
              </mc:Choice>
              <mc:Fallback>
                <p:oleObj r:id="rId3" imgW="9839325" imgH="4552950" progId="Paint.Picture">
                  <p:embed/>
                  <p:pic>
                    <p:nvPicPr>
                      <p:cNvPr id="0" name="图片 7"/>
                      <p:cNvPicPr/>
                      <p:nvPr/>
                    </p:nvPicPr>
                    <p:blipFill>
                      <a:blip r:embed="rId4"/>
                      <a:stretch>
                        <a:fillRect/>
                      </a:stretch>
                    </p:blipFill>
                    <p:spPr>
                      <a:xfrm>
                        <a:off x="712470" y="697865"/>
                        <a:ext cx="7974330" cy="360172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14</a:t>
            </a:fld>
            <a:endParaRPr lang="zh-CN" altLang="en-US"/>
          </a:p>
        </p:txBody>
      </p:sp>
      <p:graphicFrame>
        <p:nvGraphicFramePr>
          <p:cNvPr id="7" name="对象 6"/>
          <p:cNvGraphicFramePr/>
          <p:nvPr/>
        </p:nvGraphicFramePr>
        <p:xfrm>
          <a:off x="249555" y="730250"/>
          <a:ext cx="8580755" cy="2035175"/>
        </p:xfrm>
        <a:graphic>
          <a:graphicData uri="http://schemas.openxmlformats.org/presentationml/2006/ole">
            <mc:AlternateContent xmlns:mc="http://schemas.openxmlformats.org/markup-compatibility/2006">
              <mc:Choice xmlns:v="urn:schemas-microsoft-com:vml" Requires="v">
                <p:oleObj spid="_x0000_s9220" r:id="rId3" imgW="9820275" imgH="2171700" progId="Paint.Picture">
                  <p:embed/>
                </p:oleObj>
              </mc:Choice>
              <mc:Fallback>
                <p:oleObj r:id="rId3" imgW="9820275" imgH="2171700" progId="Paint.Picture">
                  <p:embed/>
                  <p:pic>
                    <p:nvPicPr>
                      <p:cNvPr id="0" name="图片 7"/>
                      <p:cNvPicPr/>
                      <p:nvPr/>
                    </p:nvPicPr>
                    <p:blipFill>
                      <a:blip r:embed="rId4"/>
                      <a:stretch>
                        <a:fillRect/>
                      </a:stretch>
                    </p:blipFill>
                    <p:spPr>
                      <a:xfrm>
                        <a:off x="249555" y="730250"/>
                        <a:ext cx="8580755" cy="203517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15</a:t>
            </a:fld>
            <a:endParaRPr lang="zh-CN" altLang="en-US"/>
          </a:p>
        </p:txBody>
      </p:sp>
      <p:graphicFrame>
        <p:nvGraphicFramePr>
          <p:cNvPr id="7" name="对象 6"/>
          <p:cNvGraphicFramePr/>
          <p:nvPr/>
        </p:nvGraphicFramePr>
        <p:xfrm>
          <a:off x="455295" y="498475"/>
          <a:ext cx="8205470" cy="3100070"/>
        </p:xfrm>
        <a:graphic>
          <a:graphicData uri="http://schemas.openxmlformats.org/presentationml/2006/ole">
            <mc:AlternateContent xmlns:mc="http://schemas.openxmlformats.org/markup-compatibility/2006">
              <mc:Choice xmlns:v="urn:schemas-microsoft-com:vml" Requires="v">
                <p:oleObj spid="_x0000_s10244" r:id="rId3" imgW="9867900" imgH="3648075" progId="Paint.Picture">
                  <p:embed/>
                </p:oleObj>
              </mc:Choice>
              <mc:Fallback>
                <p:oleObj r:id="rId3" imgW="9867900" imgH="3648075" progId="Paint.Picture">
                  <p:embed/>
                  <p:pic>
                    <p:nvPicPr>
                      <p:cNvPr id="0" name="图片 7"/>
                      <p:cNvPicPr/>
                      <p:nvPr/>
                    </p:nvPicPr>
                    <p:blipFill>
                      <a:blip r:embed="rId4"/>
                      <a:stretch>
                        <a:fillRect/>
                      </a:stretch>
                    </p:blipFill>
                    <p:spPr>
                      <a:xfrm>
                        <a:off x="455295" y="498475"/>
                        <a:ext cx="8205470" cy="3100070"/>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16</a:t>
            </a:fld>
            <a:endParaRPr lang="zh-CN" altLang="en-US"/>
          </a:p>
        </p:txBody>
      </p:sp>
      <p:graphicFrame>
        <p:nvGraphicFramePr>
          <p:cNvPr id="7" name="对象 6"/>
          <p:cNvGraphicFramePr/>
          <p:nvPr/>
        </p:nvGraphicFramePr>
        <p:xfrm>
          <a:off x="349250" y="835660"/>
          <a:ext cx="8445500" cy="2847340"/>
        </p:xfrm>
        <a:graphic>
          <a:graphicData uri="http://schemas.openxmlformats.org/presentationml/2006/ole">
            <mc:AlternateContent xmlns:mc="http://schemas.openxmlformats.org/markup-compatibility/2006">
              <mc:Choice xmlns:v="urn:schemas-microsoft-com:vml" Requires="v">
                <p:oleObj spid="_x0000_s11268" r:id="rId3" imgW="9915525" imgH="3248025" progId="Paint.Picture">
                  <p:embed/>
                </p:oleObj>
              </mc:Choice>
              <mc:Fallback>
                <p:oleObj r:id="rId3" imgW="9915525" imgH="3248025" progId="Paint.Picture">
                  <p:embed/>
                  <p:pic>
                    <p:nvPicPr>
                      <p:cNvPr id="0" name="图片 7"/>
                      <p:cNvPicPr/>
                      <p:nvPr/>
                    </p:nvPicPr>
                    <p:blipFill>
                      <a:blip r:embed="rId4"/>
                      <a:stretch>
                        <a:fillRect/>
                      </a:stretch>
                    </p:blipFill>
                    <p:spPr>
                      <a:xfrm>
                        <a:off x="349250" y="835660"/>
                        <a:ext cx="8445500" cy="2847340"/>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17</a:t>
            </a:fld>
            <a:endParaRPr lang="zh-CN" altLang="en-US"/>
          </a:p>
        </p:txBody>
      </p:sp>
      <p:graphicFrame>
        <p:nvGraphicFramePr>
          <p:cNvPr id="7" name="对象 6"/>
          <p:cNvGraphicFramePr/>
          <p:nvPr/>
        </p:nvGraphicFramePr>
        <p:xfrm>
          <a:off x="236855" y="593725"/>
          <a:ext cx="8669655" cy="3956050"/>
        </p:xfrm>
        <a:graphic>
          <a:graphicData uri="http://schemas.openxmlformats.org/presentationml/2006/ole">
            <mc:AlternateContent xmlns:mc="http://schemas.openxmlformats.org/markup-compatibility/2006">
              <mc:Choice xmlns:v="urn:schemas-microsoft-com:vml" Requires="v">
                <p:oleObj spid="_x0000_s12292" r:id="rId3" imgW="9734550" imgH="4181475" progId="Paint.Picture">
                  <p:embed/>
                </p:oleObj>
              </mc:Choice>
              <mc:Fallback>
                <p:oleObj r:id="rId3" imgW="9734550" imgH="4181475" progId="Paint.Picture">
                  <p:embed/>
                  <p:pic>
                    <p:nvPicPr>
                      <p:cNvPr id="0" name="图片 7"/>
                      <p:cNvPicPr/>
                      <p:nvPr/>
                    </p:nvPicPr>
                    <p:blipFill>
                      <a:blip r:embed="rId4"/>
                      <a:stretch>
                        <a:fillRect/>
                      </a:stretch>
                    </p:blipFill>
                    <p:spPr>
                      <a:xfrm>
                        <a:off x="236855" y="593725"/>
                        <a:ext cx="8669655" cy="3956050"/>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18</a:t>
            </a:fld>
            <a:endParaRPr lang="zh-CN" altLang="en-US"/>
          </a:p>
        </p:txBody>
      </p:sp>
      <p:graphicFrame>
        <p:nvGraphicFramePr>
          <p:cNvPr id="7" name="对象 6"/>
          <p:cNvGraphicFramePr/>
          <p:nvPr/>
        </p:nvGraphicFramePr>
        <p:xfrm>
          <a:off x="162560" y="1383030"/>
          <a:ext cx="8524240" cy="1459230"/>
        </p:xfrm>
        <a:graphic>
          <a:graphicData uri="http://schemas.openxmlformats.org/presentationml/2006/ole">
            <mc:AlternateContent xmlns:mc="http://schemas.openxmlformats.org/markup-compatibility/2006">
              <mc:Choice xmlns:v="urn:schemas-microsoft-com:vml" Requires="v">
                <p:oleObj spid="_x0000_s13316" r:id="rId3" imgW="9791700" imgH="1495425" progId="Paint.Picture">
                  <p:embed/>
                </p:oleObj>
              </mc:Choice>
              <mc:Fallback>
                <p:oleObj r:id="rId3" imgW="9791700" imgH="1495425" progId="Paint.Picture">
                  <p:embed/>
                  <p:pic>
                    <p:nvPicPr>
                      <p:cNvPr id="0" name="图片 7"/>
                      <p:cNvPicPr/>
                      <p:nvPr/>
                    </p:nvPicPr>
                    <p:blipFill>
                      <a:blip r:embed="rId4"/>
                      <a:stretch>
                        <a:fillRect/>
                      </a:stretch>
                    </p:blipFill>
                    <p:spPr>
                      <a:xfrm>
                        <a:off x="162560" y="1383030"/>
                        <a:ext cx="8524240" cy="1459230"/>
                      </a:xfrm>
                      <a:prstGeom prst="rect">
                        <a:avLst/>
                      </a:prstGeom>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19</a:t>
            </a:fld>
            <a:endParaRPr lang="zh-CN" altLang="en-US"/>
          </a:p>
        </p:txBody>
      </p:sp>
      <p:graphicFrame>
        <p:nvGraphicFramePr>
          <p:cNvPr id="7" name="对象 6"/>
          <p:cNvGraphicFramePr/>
          <p:nvPr/>
        </p:nvGraphicFramePr>
        <p:xfrm>
          <a:off x="273685" y="845185"/>
          <a:ext cx="8676640" cy="2602230"/>
        </p:xfrm>
        <a:graphic>
          <a:graphicData uri="http://schemas.openxmlformats.org/presentationml/2006/ole">
            <mc:AlternateContent xmlns:mc="http://schemas.openxmlformats.org/markup-compatibility/2006">
              <mc:Choice xmlns:v="urn:schemas-microsoft-com:vml" Requires="v">
                <p:oleObj spid="_x0000_s14340" r:id="rId3" imgW="9934575" imgH="2819400" progId="Paint.Picture">
                  <p:embed/>
                </p:oleObj>
              </mc:Choice>
              <mc:Fallback>
                <p:oleObj r:id="rId3" imgW="9934575" imgH="2819400" progId="Paint.Picture">
                  <p:embed/>
                  <p:pic>
                    <p:nvPicPr>
                      <p:cNvPr id="0" name="图片 7"/>
                      <p:cNvPicPr/>
                      <p:nvPr/>
                    </p:nvPicPr>
                    <p:blipFill>
                      <a:blip r:embed="rId4"/>
                      <a:stretch>
                        <a:fillRect/>
                      </a:stretch>
                    </p:blipFill>
                    <p:spPr>
                      <a:xfrm>
                        <a:off x="273685" y="845185"/>
                        <a:ext cx="8676640" cy="2602230"/>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8759"/>
            <a:ext cx="8229600" cy="702078"/>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目录</a:t>
            </a:r>
          </a:p>
        </p:txBody>
      </p:sp>
      <p:sp>
        <p:nvSpPr>
          <p:cNvPr id="4" name="Rectangle 3"/>
          <p:cNvSpPr>
            <a:spLocks noChangeArrowheads="1"/>
          </p:cNvSpPr>
          <p:nvPr/>
        </p:nvSpPr>
        <p:spPr bwMode="auto">
          <a:xfrm>
            <a:off x="683568" y="1024843"/>
            <a:ext cx="7696200" cy="2527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en-US" altLang="zh-CN" sz="2400" dirty="0">
                <a:ea typeface="黑体" panose="02010609060101010101" pitchFamily="49" charset="-122"/>
              </a:rPr>
              <a:t>1. Python</a:t>
            </a:r>
            <a:r>
              <a:rPr lang="zh-CN" altLang="en-US" sz="2400" dirty="0">
                <a:ea typeface="黑体" panose="02010609060101010101" pitchFamily="49" charset="-122"/>
              </a:rPr>
              <a:t>中的机器学习包</a:t>
            </a:r>
          </a:p>
          <a:p>
            <a:pPr eaLnBrk="1" hangingPunct="1">
              <a:lnSpc>
                <a:spcPct val="165000"/>
              </a:lnSpc>
            </a:pPr>
            <a:r>
              <a:rPr lang="zh-CN" altLang="en-US" sz="2400" dirty="0">
                <a:ea typeface="黑体" panose="02010609060101010101" pitchFamily="49" charset="-122"/>
              </a:rPr>
              <a:t>2. 引言</a:t>
            </a:r>
          </a:p>
          <a:p>
            <a:pPr eaLnBrk="1" hangingPunct="1">
              <a:lnSpc>
                <a:spcPct val="165000"/>
              </a:lnSpc>
            </a:pPr>
            <a:r>
              <a:rPr lang="en-US" altLang="zh-CN" sz="2400" dirty="0">
                <a:ea typeface="黑体" panose="02010609060101010101" pitchFamily="49" charset="-122"/>
              </a:rPr>
              <a:t>3. </a:t>
            </a:r>
            <a:r>
              <a:rPr lang="zh-CN" altLang="en-US" sz="2400" dirty="0">
                <a:ea typeface="黑体" panose="02010609060101010101" pitchFamily="49" charset="-122"/>
              </a:rPr>
              <a:t>术语</a:t>
            </a:r>
          </a:p>
          <a:p>
            <a:pPr eaLnBrk="1" hangingPunct="1">
              <a:lnSpc>
                <a:spcPct val="165000"/>
              </a:lnSpc>
            </a:pPr>
            <a:r>
              <a:rPr lang="en-US" altLang="zh-CN" sz="2400" dirty="0">
                <a:ea typeface="黑体" panose="02010609060101010101" pitchFamily="49" charset="-122"/>
              </a:rPr>
              <a:t>4. </a:t>
            </a:r>
            <a:r>
              <a:rPr lang="zh-CN" altLang="en-US" sz="2400" dirty="0">
                <a:ea typeface="黑体" panose="02010609060101010101" pitchFamily="49" charset="-122"/>
              </a:rPr>
              <a:t>假设空间</a:t>
            </a:r>
          </a:p>
        </p:txBody>
      </p:sp>
      <p:sp>
        <p:nvSpPr>
          <p:cNvPr id="5" name="灯片编号占位符 4"/>
          <p:cNvSpPr>
            <a:spLocks noGrp="1"/>
          </p:cNvSpPr>
          <p:nvPr>
            <p:ph type="sldNum" sz="quarter" idx="12"/>
          </p:nvPr>
        </p:nvSpPr>
        <p:spPr/>
        <p:txBody>
          <a:bodyPr/>
          <a:lstStyle/>
          <a:p>
            <a:fld id="{C2E678EF-D8EB-4C4D-85EB-EF017F1780F4}"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20</a:t>
            </a:fld>
            <a:endParaRPr lang="zh-CN" altLang="en-US"/>
          </a:p>
        </p:txBody>
      </p:sp>
      <p:graphicFrame>
        <p:nvGraphicFramePr>
          <p:cNvPr id="7" name="对象 6"/>
          <p:cNvGraphicFramePr/>
          <p:nvPr/>
        </p:nvGraphicFramePr>
        <p:xfrm>
          <a:off x="240665" y="407670"/>
          <a:ext cx="3735070" cy="2776855"/>
        </p:xfrm>
        <a:graphic>
          <a:graphicData uri="http://schemas.openxmlformats.org/presentationml/2006/ole">
            <mc:AlternateContent xmlns:mc="http://schemas.openxmlformats.org/markup-compatibility/2006">
              <mc:Choice xmlns:v="urn:schemas-microsoft-com:vml" Requires="v">
                <p:oleObj spid="_x0000_s15367" r:id="rId3" imgW="3438525" imgH="2619375" progId="Paint.Picture">
                  <p:embed/>
                </p:oleObj>
              </mc:Choice>
              <mc:Fallback>
                <p:oleObj r:id="rId3" imgW="3438525" imgH="2619375" progId="Paint.Picture">
                  <p:embed/>
                  <p:pic>
                    <p:nvPicPr>
                      <p:cNvPr id="0" name="图片 7"/>
                      <p:cNvPicPr/>
                      <p:nvPr/>
                    </p:nvPicPr>
                    <p:blipFill>
                      <a:blip r:embed="rId4"/>
                      <a:stretch>
                        <a:fillRect/>
                      </a:stretch>
                    </p:blipFill>
                    <p:spPr>
                      <a:xfrm>
                        <a:off x="240665" y="407670"/>
                        <a:ext cx="3735070" cy="2776855"/>
                      </a:xfrm>
                      <a:prstGeom prst="rect">
                        <a:avLst/>
                      </a:prstGeom>
                    </p:spPr>
                  </p:pic>
                </p:oleObj>
              </mc:Fallback>
            </mc:AlternateContent>
          </a:graphicData>
        </a:graphic>
      </p:graphicFrame>
      <p:graphicFrame>
        <p:nvGraphicFramePr>
          <p:cNvPr id="9" name="对象 8"/>
          <p:cNvGraphicFramePr/>
          <p:nvPr/>
        </p:nvGraphicFramePr>
        <p:xfrm>
          <a:off x="4130040" y="1520190"/>
          <a:ext cx="4297680" cy="3342005"/>
        </p:xfrm>
        <a:graphic>
          <a:graphicData uri="http://schemas.openxmlformats.org/presentationml/2006/ole">
            <mc:AlternateContent xmlns:mc="http://schemas.openxmlformats.org/markup-compatibility/2006">
              <mc:Choice xmlns:v="urn:schemas-microsoft-com:vml" Requires="v">
                <p:oleObj spid="_x0000_s15368" r:id="rId5" imgW="4752975" imgH="3695700" progId="Paint.Picture">
                  <p:embed/>
                </p:oleObj>
              </mc:Choice>
              <mc:Fallback>
                <p:oleObj r:id="rId5" imgW="4752975" imgH="3695700" progId="Paint.Picture">
                  <p:embed/>
                  <p:pic>
                    <p:nvPicPr>
                      <p:cNvPr id="0" name="图片 9"/>
                      <p:cNvPicPr/>
                      <p:nvPr/>
                    </p:nvPicPr>
                    <p:blipFill>
                      <a:blip r:embed="rId6"/>
                      <a:stretch>
                        <a:fillRect/>
                      </a:stretch>
                    </p:blipFill>
                    <p:spPr>
                      <a:xfrm>
                        <a:off x="4130040" y="1520190"/>
                        <a:ext cx="4297680" cy="3342005"/>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21</a:t>
            </a:fld>
            <a:endParaRPr lang="zh-CN" altLang="en-US"/>
          </a:p>
        </p:txBody>
      </p:sp>
      <p:graphicFrame>
        <p:nvGraphicFramePr>
          <p:cNvPr id="7" name="对象 6"/>
          <p:cNvGraphicFramePr/>
          <p:nvPr/>
        </p:nvGraphicFramePr>
        <p:xfrm>
          <a:off x="428625" y="283845"/>
          <a:ext cx="8232140" cy="4737100"/>
        </p:xfrm>
        <a:graphic>
          <a:graphicData uri="http://schemas.openxmlformats.org/presentationml/2006/ole">
            <mc:AlternateContent xmlns:mc="http://schemas.openxmlformats.org/markup-compatibility/2006">
              <mc:Choice xmlns:v="urn:schemas-microsoft-com:vml" Requires="v">
                <p:oleObj spid="_x0000_s16388" r:id="rId3" imgW="8601075" imgH="5181600" progId="Paint.Picture">
                  <p:embed/>
                </p:oleObj>
              </mc:Choice>
              <mc:Fallback>
                <p:oleObj r:id="rId3" imgW="8601075" imgH="5181600" progId="Paint.Picture">
                  <p:embed/>
                  <p:pic>
                    <p:nvPicPr>
                      <p:cNvPr id="0" name="图片 7"/>
                      <p:cNvPicPr/>
                      <p:nvPr/>
                    </p:nvPicPr>
                    <p:blipFill>
                      <a:blip r:embed="rId4"/>
                      <a:stretch>
                        <a:fillRect/>
                      </a:stretch>
                    </p:blipFill>
                    <p:spPr>
                      <a:xfrm>
                        <a:off x="428625" y="283845"/>
                        <a:ext cx="8232140" cy="473710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22</a:t>
            </a:fld>
            <a:endParaRPr lang="zh-CN" altLang="en-US"/>
          </a:p>
        </p:txBody>
      </p:sp>
      <p:graphicFrame>
        <p:nvGraphicFramePr>
          <p:cNvPr id="7" name="对象 6"/>
          <p:cNvGraphicFramePr/>
          <p:nvPr/>
        </p:nvGraphicFramePr>
        <p:xfrm>
          <a:off x="407035" y="1371600"/>
          <a:ext cx="8329930" cy="1311275"/>
        </p:xfrm>
        <a:graphic>
          <a:graphicData uri="http://schemas.openxmlformats.org/presentationml/2006/ole">
            <mc:AlternateContent xmlns:mc="http://schemas.openxmlformats.org/markup-compatibility/2006">
              <mc:Choice xmlns:v="urn:schemas-microsoft-com:vml" Requires="v">
                <p:oleObj spid="_x0000_s17412" r:id="rId3" imgW="10001250" imgH="1428750" progId="Paint.Picture">
                  <p:embed/>
                </p:oleObj>
              </mc:Choice>
              <mc:Fallback>
                <p:oleObj r:id="rId3" imgW="10001250" imgH="1428750" progId="Paint.Picture">
                  <p:embed/>
                  <p:pic>
                    <p:nvPicPr>
                      <p:cNvPr id="0" name="图片 7"/>
                      <p:cNvPicPr/>
                      <p:nvPr/>
                    </p:nvPicPr>
                    <p:blipFill>
                      <a:blip r:embed="rId4"/>
                      <a:stretch>
                        <a:fillRect/>
                      </a:stretch>
                    </p:blipFill>
                    <p:spPr>
                      <a:xfrm>
                        <a:off x="407035" y="1371600"/>
                        <a:ext cx="8329930" cy="1311275"/>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23</a:t>
            </a:fld>
            <a:endParaRPr lang="zh-CN" altLang="en-US"/>
          </a:p>
        </p:txBody>
      </p:sp>
      <p:graphicFrame>
        <p:nvGraphicFramePr>
          <p:cNvPr id="7" name="对象 6"/>
          <p:cNvGraphicFramePr/>
          <p:nvPr/>
        </p:nvGraphicFramePr>
        <p:xfrm>
          <a:off x="252095" y="1183005"/>
          <a:ext cx="8519795" cy="1617345"/>
        </p:xfrm>
        <a:graphic>
          <a:graphicData uri="http://schemas.openxmlformats.org/presentationml/2006/ole">
            <mc:AlternateContent xmlns:mc="http://schemas.openxmlformats.org/markup-compatibility/2006">
              <mc:Choice xmlns:v="urn:schemas-microsoft-com:vml" Requires="v">
                <p:oleObj spid="_x0000_s18436" r:id="rId3" imgW="9915525" imgH="1771650" progId="Paint.Picture">
                  <p:embed/>
                </p:oleObj>
              </mc:Choice>
              <mc:Fallback>
                <p:oleObj r:id="rId3" imgW="9915525" imgH="1771650" progId="Paint.Picture">
                  <p:embed/>
                  <p:pic>
                    <p:nvPicPr>
                      <p:cNvPr id="0" name="图片 7"/>
                      <p:cNvPicPr/>
                      <p:nvPr/>
                    </p:nvPicPr>
                    <p:blipFill>
                      <a:blip r:embed="rId4"/>
                      <a:stretch>
                        <a:fillRect/>
                      </a:stretch>
                    </p:blipFill>
                    <p:spPr>
                      <a:xfrm>
                        <a:off x="252095" y="1183005"/>
                        <a:ext cx="8519795" cy="1617345"/>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24</a:t>
            </a:fld>
            <a:endParaRPr lang="zh-CN" altLang="en-US"/>
          </a:p>
        </p:txBody>
      </p:sp>
      <p:graphicFrame>
        <p:nvGraphicFramePr>
          <p:cNvPr id="7" name="对象 6"/>
          <p:cNvGraphicFramePr/>
          <p:nvPr/>
        </p:nvGraphicFramePr>
        <p:xfrm>
          <a:off x="625475" y="302260"/>
          <a:ext cx="6805930" cy="352425"/>
        </p:xfrm>
        <a:graphic>
          <a:graphicData uri="http://schemas.openxmlformats.org/presentationml/2006/ole">
            <mc:AlternateContent xmlns:mc="http://schemas.openxmlformats.org/markup-compatibility/2006">
              <mc:Choice xmlns:v="urn:schemas-microsoft-com:vml" Requires="v">
                <p:oleObj spid="_x0000_s19463" r:id="rId3" imgW="6800850" imgH="352425" progId="Paint.Picture">
                  <p:embed/>
                </p:oleObj>
              </mc:Choice>
              <mc:Fallback>
                <p:oleObj r:id="rId3" imgW="6800850" imgH="352425" progId="Paint.Picture">
                  <p:embed/>
                  <p:pic>
                    <p:nvPicPr>
                      <p:cNvPr id="0" name="图片 7"/>
                      <p:cNvPicPr/>
                      <p:nvPr/>
                    </p:nvPicPr>
                    <p:blipFill>
                      <a:blip r:embed="rId4"/>
                      <a:stretch>
                        <a:fillRect/>
                      </a:stretch>
                    </p:blipFill>
                    <p:spPr>
                      <a:xfrm>
                        <a:off x="625475" y="302260"/>
                        <a:ext cx="6805930" cy="352425"/>
                      </a:xfrm>
                      <a:prstGeom prst="rect">
                        <a:avLst/>
                      </a:prstGeom>
                    </p:spPr>
                  </p:pic>
                </p:oleObj>
              </mc:Fallback>
            </mc:AlternateContent>
          </a:graphicData>
        </a:graphic>
      </p:graphicFrame>
      <p:graphicFrame>
        <p:nvGraphicFramePr>
          <p:cNvPr id="9" name="对象 8"/>
          <p:cNvGraphicFramePr/>
          <p:nvPr/>
        </p:nvGraphicFramePr>
        <p:xfrm>
          <a:off x="278130" y="1468755"/>
          <a:ext cx="8444230" cy="2742565"/>
        </p:xfrm>
        <a:graphic>
          <a:graphicData uri="http://schemas.openxmlformats.org/presentationml/2006/ole">
            <mc:AlternateContent xmlns:mc="http://schemas.openxmlformats.org/markup-compatibility/2006">
              <mc:Choice xmlns:v="urn:schemas-microsoft-com:vml" Requires="v">
                <p:oleObj spid="_x0000_s19464" r:id="rId5" imgW="9867900" imgH="3152775" progId="Paint.Picture">
                  <p:embed/>
                </p:oleObj>
              </mc:Choice>
              <mc:Fallback>
                <p:oleObj r:id="rId5" imgW="9867900" imgH="3152775" progId="Paint.Picture">
                  <p:embed/>
                  <p:pic>
                    <p:nvPicPr>
                      <p:cNvPr id="0" name="图片 9"/>
                      <p:cNvPicPr/>
                      <p:nvPr/>
                    </p:nvPicPr>
                    <p:blipFill>
                      <a:blip r:embed="rId6"/>
                      <a:stretch>
                        <a:fillRect/>
                      </a:stretch>
                    </p:blipFill>
                    <p:spPr>
                      <a:xfrm>
                        <a:off x="278130" y="1468755"/>
                        <a:ext cx="8444230" cy="2742565"/>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25</a:t>
            </a:fld>
            <a:endParaRPr lang="zh-CN" altLang="en-US"/>
          </a:p>
        </p:txBody>
      </p:sp>
      <p:graphicFrame>
        <p:nvGraphicFramePr>
          <p:cNvPr id="7" name="对象 6"/>
          <p:cNvGraphicFramePr/>
          <p:nvPr/>
        </p:nvGraphicFramePr>
        <p:xfrm>
          <a:off x="262255" y="633095"/>
          <a:ext cx="8529955" cy="3313430"/>
        </p:xfrm>
        <a:graphic>
          <a:graphicData uri="http://schemas.openxmlformats.org/presentationml/2006/ole">
            <mc:AlternateContent xmlns:mc="http://schemas.openxmlformats.org/markup-compatibility/2006">
              <mc:Choice xmlns:v="urn:schemas-microsoft-com:vml" Requires="v">
                <p:oleObj spid="_x0000_s20484" r:id="rId3" imgW="9934575" imgH="3438525" progId="Paint.Picture">
                  <p:embed/>
                </p:oleObj>
              </mc:Choice>
              <mc:Fallback>
                <p:oleObj r:id="rId3" imgW="9934575" imgH="3438525" progId="Paint.Picture">
                  <p:embed/>
                  <p:pic>
                    <p:nvPicPr>
                      <p:cNvPr id="0" name="图片 7"/>
                      <p:cNvPicPr/>
                      <p:nvPr/>
                    </p:nvPicPr>
                    <p:blipFill>
                      <a:blip r:embed="rId4"/>
                      <a:stretch>
                        <a:fillRect/>
                      </a:stretch>
                    </p:blipFill>
                    <p:spPr>
                      <a:xfrm>
                        <a:off x="262255" y="633095"/>
                        <a:ext cx="8529955" cy="3313430"/>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26</a:t>
            </a:fld>
            <a:endParaRPr lang="zh-CN" altLang="en-US"/>
          </a:p>
        </p:txBody>
      </p:sp>
      <p:sp>
        <p:nvSpPr>
          <p:cNvPr id="7" name="文本框 6"/>
          <p:cNvSpPr txBox="1"/>
          <p:nvPr/>
        </p:nvSpPr>
        <p:spPr>
          <a:xfrm>
            <a:off x="184785" y="558165"/>
            <a:ext cx="7837170" cy="2861310"/>
          </a:xfrm>
          <a:prstGeom prst="rect">
            <a:avLst/>
          </a:prstGeom>
          <a:noFill/>
        </p:spPr>
        <p:txBody>
          <a:bodyPr wrap="square" rtlCol="0" anchor="t">
            <a:spAutoFit/>
          </a:bodyPr>
          <a:lstStyle/>
          <a:p>
            <a:r>
              <a:rPr lang="zh-CN" altLang="en-US" sz="2000" b="1" dirty="0"/>
              <a:t>假设空间</a:t>
            </a:r>
            <a:r>
              <a:rPr lang="zh-CN" altLang="en-US" sz="2000" dirty="0"/>
              <a:t>：</a:t>
            </a:r>
          </a:p>
          <a:p>
            <a:r>
              <a:rPr lang="zh-CN" altLang="en-US" sz="2000" dirty="0"/>
              <a:t>监督学习（supervised learning）的任务是学习一个模型，使模型能够对任意给定的输入，对其相应的输出做出 一 个好的预测。</a:t>
            </a:r>
          </a:p>
          <a:p>
            <a:endParaRPr lang="zh-CN" altLang="en-US" sz="2000" dirty="0"/>
          </a:p>
          <a:p>
            <a:r>
              <a:rPr lang="zh-CN" altLang="en-US" sz="2000" dirty="0"/>
              <a:t>模型属于由输入空间到输出空间的映射的集合，这个集合就是假设空间(hypothesis space)。我们也可以将学习过程看作一个在所有假设组成的空间中进行搜索的过程，搜索目标是找到与训练集"匹配"的假设</a:t>
            </a:r>
          </a:p>
          <a:p>
            <a:endParaRPr lang="zh-CN" altLang="en-US" sz="2000" dirty="0"/>
          </a:p>
          <a:p>
            <a:endParaRPr lang="zh-CN"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27</a:t>
            </a:fld>
            <a:endParaRPr lang="zh-CN" altLang="en-US"/>
          </a:p>
        </p:txBody>
      </p:sp>
      <p:graphicFrame>
        <p:nvGraphicFramePr>
          <p:cNvPr id="7" name="对象 6"/>
          <p:cNvGraphicFramePr/>
          <p:nvPr/>
        </p:nvGraphicFramePr>
        <p:xfrm>
          <a:off x="149225" y="813435"/>
          <a:ext cx="8846185" cy="2983230"/>
        </p:xfrm>
        <a:graphic>
          <a:graphicData uri="http://schemas.openxmlformats.org/presentationml/2006/ole">
            <mc:AlternateContent xmlns:mc="http://schemas.openxmlformats.org/markup-compatibility/2006">
              <mc:Choice xmlns:v="urn:schemas-microsoft-com:vml" Requires="v">
                <p:oleObj spid="_x0000_s21508" r:id="rId3" imgW="8839200" imgH="2981325" progId="Paint.Picture">
                  <p:embed/>
                </p:oleObj>
              </mc:Choice>
              <mc:Fallback>
                <p:oleObj r:id="rId3" imgW="8839200" imgH="2981325" progId="Paint.Picture">
                  <p:embed/>
                  <p:pic>
                    <p:nvPicPr>
                      <p:cNvPr id="0" name="图片 7"/>
                      <p:cNvPicPr/>
                      <p:nvPr/>
                    </p:nvPicPr>
                    <p:blipFill>
                      <a:blip r:embed="rId4"/>
                      <a:stretch>
                        <a:fillRect/>
                      </a:stretch>
                    </p:blipFill>
                    <p:spPr>
                      <a:xfrm>
                        <a:off x="149225" y="813435"/>
                        <a:ext cx="8846185" cy="2983230"/>
                      </a:xfrm>
                      <a:prstGeom prst="rect">
                        <a:avLst/>
                      </a:prstGeom>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28</a:t>
            </a:fld>
            <a:endParaRPr lang="zh-CN" altLang="en-US"/>
          </a:p>
        </p:txBody>
      </p:sp>
      <p:graphicFrame>
        <p:nvGraphicFramePr>
          <p:cNvPr id="8" name="对象 7"/>
          <p:cNvGraphicFramePr/>
          <p:nvPr/>
        </p:nvGraphicFramePr>
        <p:xfrm>
          <a:off x="196215" y="230505"/>
          <a:ext cx="8750935" cy="4251325"/>
        </p:xfrm>
        <a:graphic>
          <a:graphicData uri="http://schemas.openxmlformats.org/presentationml/2006/ole">
            <mc:AlternateContent xmlns:mc="http://schemas.openxmlformats.org/markup-compatibility/2006">
              <mc:Choice xmlns:v="urn:schemas-microsoft-com:vml" Requires="v">
                <p:oleObj spid="_x0000_s22532" r:id="rId3" imgW="8743950" imgH="4248150" progId="Paint.Picture">
                  <p:embed/>
                </p:oleObj>
              </mc:Choice>
              <mc:Fallback>
                <p:oleObj r:id="rId3" imgW="8743950" imgH="4248150" progId="Paint.Picture">
                  <p:embed/>
                  <p:pic>
                    <p:nvPicPr>
                      <p:cNvPr id="0" name="图片 8"/>
                      <p:cNvPicPr/>
                      <p:nvPr/>
                    </p:nvPicPr>
                    <p:blipFill>
                      <a:blip r:embed="rId4"/>
                      <a:stretch>
                        <a:fillRect/>
                      </a:stretch>
                    </p:blipFill>
                    <p:spPr>
                      <a:xfrm>
                        <a:off x="196215" y="230505"/>
                        <a:ext cx="8750935" cy="4251325"/>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29</a:t>
            </a:fld>
            <a:endParaRPr lang="zh-CN" altLang="en-US"/>
          </a:p>
        </p:txBody>
      </p:sp>
      <p:graphicFrame>
        <p:nvGraphicFramePr>
          <p:cNvPr id="7" name="对象 6"/>
          <p:cNvGraphicFramePr/>
          <p:nvPr/>
        </p:nvGraphicFramePr>
        <p:xfrm>
          <a:off x="312420" y="202565"/>
          <a:ext cx="3774440" cy="4739005"/>
        </p:xfrm>
        <a:graphic>
          <a:graphicData uri="http://schemas.openxmlformats.org/presentationml/2006/ole">
            <mc:AlternateContent xmlns:mc="http://schemas.openxmlformats.org/markup-compatibility/2006">
              <mc:Choice xmlns:v="urn:schemas-microsoft-com:vml" Requires="v">
                <p:oleObj spid="_x0000_s23559" r:id="rId3" imgW="4733925" imgH="5743575" progId="Paint.Picture">
                  <p:embed/>
                </p:oleObj>
              </mc:Choice>
              <mc:Fallback>
                <p:oleObj r:id="rId3" imgW="4733925" imgH="5743575" progId="Paint.Picture">
                  <p:embed/>
                  <p:pic>
                    <p:nvPicPr>
                      <p:cNvPr id="0" name="图片 7"/>
                      <p:cNvPicPr/>
                      <p:nvPr/>
                    </p:nvPicPr>
                    <p:blipFill>
                      <a:blip r:embed="rId4"/>
                      <a:stretch>
                        <a:fillRect/>
                      </a:stretch>
                    </p:blipFill>
                    <p:spPr>
                      <a:xfrm>
                        <a:off x="312420" y="202565"/>
                        <a:ext cx="3774440" cy="4739005"/>
                      </a:xfrm>
                      <a:prstGeom prst="rect">
                        <a:avLst/>
                      </a:prstGeom>
                    </p:spPr>
                  </p:pic>
                </p:oleObj>
              </mc:Fallback>
            </mc:AlternateContent>
          </a:graphicData>
        </a:graphic>
      </p:graphicFrame>
      <p:graphicFrame>
        <p:nvGraphicFramePr>
          <p:cNvPr id="9" name="对象 8"/>
          <p:cNvGraphicFramePr/>
          <p:nvPr/>
        </p:nvGraphicFramePr>
        <p:xfrm>
          <a:off x="4445635" y="215265"/>
          <a:ext cx="3400425" cy="4798060"/>
        </p:xfrm>
        <a:graphic>
          <a:graphicData uri="http://schemas.openxmlformats.org/presentationml/2006/ole">
            <mc:AlternateContent xmlns:mc="http://schemas.openxmlformats.org/markup-compatibility/2006">
              <mc:Choice xmlns:v="urn:schemas-microsoft-com:vml" Requires="v">
                <p:oleObj spid="_x0000_s23560" r:id="rId5" imgW="4572000" imgH="5229225" progId="Paint.Picture">
                  <p:embed/>
                </p:oleObj>
              </mc:Choice>
              <mc:Fallback>
                <p:oleObj r:id="rId5" imgW="4572000" imgH="5229225" progId="Paint.Picture">
                  <p:embed/>
                  <p:pic>
                    <p:nvPicPr>
                      <p:cNvPr id="0" name="图片 9"/>
                      <p:cNvPicPr/>
                      <p:nvPr/>
                    </p:nvPicPr>
                    <p:blipFill>
                      <a:blip r:embed="rId6"/>
                      <a:stretch>
                        <a:fillRect/>
                      </a:stretch>
                    </p:blipFill>
                    <p:spPr>
                      <a:xfrm>
                        <a:off x="4445635" y="215265"/>
                        <a:ext cx="3400425" cy="479806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667058" y="225378"/>
            <a:ext cx="7696200" cy="466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en-US" altLang="zh-CN" sz="2000" dirty="0">
                <a:ea typeface="黑体" panose="02010609060101010101" pitchFamily="49" charset="-122"/>
              </a:rPr>
              <a:t>Python</a:t>
            </a:r>
            <a:r>
              <a:rPr lang="zh-CN" altLang="en-US" sz="2000" dirty="0">
                <a:ea typeface="黑体" panose="02010609060101010101" pitchFamily="49" charset="-122"/>
              </a:rPr>
              <a:t>中的机器学习包：</a:t>
            </a:r>
          </a:p>
          <a:p>
            <a:pPr eaLnBrk="1" hangingPunct="1">
              <a:lnSpc>
                <a:spcPct val="165000"/>
              </a:lnSpc>
            </a:pPr>
            <a:r>
              <a:rPr lang="zh-CN" altLang="en-US" sz="2000" dirty="0">
                <a:ea typeface="黑体" panose="02010609060101010101" pitchFamily="49" charset="-122"/>
              </a:rPr>
              <a:t>scikit-learn(简记sklearn)，是用python实现的机器学习算法库。</a:t>
            </a:r>
          </a:p>
          <a:p>
            <a:pPr eaLnBrk="1" hangingPunct="1">
              <a:lnSpc>
                <a:spcPct val="165000"/>
              </a:lnSpc>
            </a:pPr>
            <a:endParaRPr lang="zh-CN" altLang="en-US" sz="2000" dirty="0">
              <a:ea typeface="黑体" panose="02010609060101010101" pitchFamily="49" charset="-122"/>
            </a:endParaRPr>
          </a:p>
          <a:p>
            <a:pPr eaLnBrk="1" hangingPunct="1">
              <a:lnSpc>
                <a:spcPct val="165000"/>
              </a:lnSpc>
            </a:pPr>
            <a:r>
              <a:rPr lang="zh-CN" altLang="en-US" sz="2000" dirty="0">
                <a:ea typeface="黑体" panose="02010609060101010101" pitchFamily="49" charset="-122"/>
              </a:rPr>
              <a:t>sklearn可以实现数据预处理、分类、回归、降维、模型选择等常用的机器学习算法。</a:t>
            </a:r>
          </a:p>
          <a:p>
            <a:pPr eaLnBrk="1" hangingPunct="1">
              <a:lnSpc>
                <a:spcPct val="165000"/>
              </a:lnSpc>
            </a:pPr>
            <a:endParaRPr lang="zh-CN" altLang="en-US" sz="2000" dirty="0">
              <a:ea typeface="黑体" panose="02010609060101010101" pitchFamily="49" charset="-122"/>
            </a:endParaRPr>
          </a:p>
          <a:p>
            <a:pPr eaLnBrk="1" hangingPunct="1">
              <a:lnSpc>
                <a:spcPct val="165000"/>
              </a:lnSpc>
            </a:pPr>
            <a:r>
              <a:rPr lang="zh-CN" altLang="en-US" sz="2000" dirty="0">
                <a:ea typeface="黑体" panose="02010609060101010101" pitchFamily="49" charset="-122"/>
              </a:rPr>
              <a:t>sklearn是基于NumPy, SciPy, matplotlib的。</a:t>
            </a:r>
          </a:p>
          <a:p>
            <a:pPr eaLnBrk="1" hangingPunct="1">
              <a:lnSpc>
                <a:spcPct val="165000"/>
              </a:lnSpc>
            </a:pPr>
            <a:endParaRPr lang="zh-CN" altLang="en-US" sz="2000" dirty="0">
              <a:ea typeface="黑体" panose="02010609060101010101" pitchFamily="49" charset="-122"/>
            </a:endParaRPr>
          </a:p>
          <a:p>
            <a:pPr eaLnBrk="1" hangingPunct="1">
              <a:lnSpc>
                <a:spcPct val="165000"/>
              </a:lnSpc>
            </a:pPr>
            <a:r>
              <a:rPr lang="en-US" altLang="zh-CN" sz="2000" dirty="0">
                <a:ea typeface="黑体" panose="02010609060101010101" pitchFamily="49" charset="-122"/>
              </a:rPr>
              <a:t>anaconda</a:t>
            </a:r>
            <a:r>
              <a:rPr lang="zh-CN" altLang="en-US" sz="2000" dirty="0">
                <a:ea typeface="黑体" panose="02010609060101010101" pitchFamily="49" charset="-122"/>
              </a:rPr>
              <a:t>已经包含了</a:t>
            </a:r>
            <a:r>
              <a:rPr lang="en-US" altLang="zh-CN" sz="2000" dirty="0">
                <a:ea typeface="黑体" panose="02010609060101010101" pitchFamily="49" charset="-122"/>
              </a:rPr>
              <a:t>sklearn</a:t>
            </a:r>
            <a:r>
              <a:rPr lang="zh-CN" altLang="en-US" sz="2000" dirty="0">
                <a:ea typeface="黑体" panose="02010609060101010101" pitchFamily="49" charset="-122"/>
              </a:rPr>
              <a:t>，可以直接使用</a:t>
            </a:r>
          </a:p>
        </p:txBody>
      </p:sp>
      <p:sp>
        <p:nvSpPr>
          <p:cNvPr id="3" name="Rectangle 3"/>
          <p:cNvSpPr>
            <a:spLocks noChangeArrowheads="1"/>
          </p:cNvSpPr>
          <p:nvPr/>
        </p:nvSpPr>
        <p:spPr bwMode="auto">
          <a:xfrm>
            <a:off x="667058" y="1941148"/>
            <a:ext cx="7696200" cy="903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en-US" altLang="zh-CN" sz="3200" dirty="0">
                <a:ea typeface="黑体" panose="02010609060101010101" pitchFamily="49" charset="-122"/>
              </a:rPr>
              <a:t>   </a:t>
            </a:r>
            <a:endParaRPr lang="zh-CN" altLang="en-US" sz="3200" dirty="0">
              <a:ea typeface="黑体" panose="02010609060101010101" pitchFamily="49" charset="-122"/>
            </a:endParaRPr>
          </a:p>
        </p:txBody>
      </p:sp>
      <p:sp>
        <p:nvSpPr>
          <p:cNvPr id="5" name="灯片编号占位符 4"/>
          <p:cNvSpPr>
            <a:spLocks noGrp="1"/>
          </p:cNvSpPr>
          <p:nvPr>
            <p:ph type="sldNum" sz="quarter" idx="12"/>
          </p:nvPr>
        </p:nvSpPr>
        <p:spPr/>
        <p:txBody>
          <a:bodyPr/>
          <a:lstStyle/>
          <a:p>
            <a:fld id="{C2E678EF-D8EB-4C4D-85EB-EF017F1780F4}" type="slidenum">
              <a:rPr lang="zh-CN" altLang="en-US" smtClean="0"/>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30</a:t>
            </a:fld>
            <a:endParaRPr lang="zh-CN" altLang="en-US"/>
          </a:p>
        </p:txBody>
      </p:sp>
      <p:graphicFrame>
        <p:nvGraphicFramePr>
          <p:cNvPr id="2" name="对象 1"/>
          <p:cNvGraphicFramePr/>
          <p:nvPr/>
        </p:nvGraphicFramePr>
        <p:xfrm>
          <a:off x="734060" y="188595"/>
          <a:ext cx="3663950" cy="4766310"/>
        </p:xfrm>
        <a:graphic>
          <a:graphicData uri="http://schemas.openxmlformats.org/presentationml/2006/ole">
            <mc:AlternateContent xmlns:mc="http://schemas.openxmlformats.org/markup-compatibility/2006">
              <mc:Choice xmlns:v="urn:schemas-microsoft-com:vml" Requires="v">
                <p:oleObj spid="_x0000_s24583" r:id="rId3" imgW="4238625" imgH="5229225" progId="Paint.Picture">
                  <p:embed/>
                </p:oleObj>
              </mc:Choice>
              <mc:Fallback>
                <p:oleObj r:id="rId3" imgW="4238625" imgH="5229225" progId="Paint.Picture">
                  <p:embed/>
                  <p:pic>
                    <p:nvPicPr>
                      <p:cNvPr id="0" name="图片 2"/>
                      <p:cNvPicPr/>
                      <p:nvPr/>
                    </p:nvPicPr>
                    <p:blipFill>
                      <a:blip r:embed="rId4"/>
                      <a:stretch>
                        <a:fillRect/>
                      </a:stretch>
                    </p:blipFill>
                    <p:spPr>
                      <a:xfrm>
                        <a:off x="734060" y="188595"/>
                        <a:ext cx="3663950" cy="4766310"/>
                      </a:xfrm>
                      <a:prstGeom prst="rect">
                        <a:avLst/>
                      </a:prstGeom>
                    </p:spPr>
                  </p:pic>
                </p:oleObj>
              </mc:Fallback>
            </mc:AlternateContent>
          </a:graphicData>
        </a:graphic>
      </p:graphicFrame>
      <p:graphicFrame>
        <p:nvGraphicFramePr>
          <p:cNvPr id="4" name="对象 3"/>
          <p:cNvGraphicFramePr/>
          <p:nvPr/>
        </p:nvGraphicFramePr>
        <p:xfrm>
          <a:off x="4796155" y="241300"/>
          <a:ext cx="3399155" cy="4660900"/>
        </p:xfrm>
        <a:graphic>
          <a:graphicData uri="http://schemas.openxmlformats.org/presentationml/2006/ole">
            <mc:AlternateContent xmlns:mc="http://schemas.openxmlformats.org/markup-compatibility/2006">
              <mc:Choice xmlns:v="urn:schemas-microsoft-com:vml" Requires="v">
                <p:oleObj spid="_x0000_s24584" r:id="rId5" imgW="4286250" imgH="5133975" progId="Paint.Picture">
                  <p:embed/>
                </p:oleObj>
              </mc:Choice>
              <mc:Fallback>
                <p:oleObj r:id="rId5" imgW="4286250" imgH="5133975" progId="Paint.Picture">
                  <p:embed/>
                  <p:pic>
                    <p:nvPicPr>
                      <p:cNvPr id="0" name="图片 5"/>
                      <p:cNvPicPr/>
                      <p:nvPr/>
                    </p:nvPicPr>
                    <p:blipFill>
                      <a:blip r:embed="rId6"/>
                      <a:stretch>
                        <a:fillRect/>
                      </a:stretch>
                    </p:blipFill>
                    <p:spPr>
                      <a:xfrm>
                        <a:off x="4796155" y="241300"/>
                        <a:ext cx="3399155" cy="4660900"/>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31</a:t>
            </a:fld>
            <a:endParaRPr lang="zh-CN" altLang="en-US"/>
          </a:p>
        </p:txBody>
      </p:sp>
      <p:graphicFrame>
        <p:nvGraphicFramePr>
          <p:cNvPr id="2" name="对象 1"/>
          <p:cNvGraphicFramePr/>
          <p:nvPr/>
        </p:nvGraphicFramePr>
        <p:xfrm>
          <a:off x="973455" y="523875"/>
          <a:ext cx="3965575" cy="3012440"/>
        </p:xfrm>
        <a:graphic>
          <a:graphicData uri="http://schemas.openxmlformats.org/presentationml/2006/ole">
            <mc:AlternateContent xmlns:mc="http://schemas.openxmlformats.org/markup-compatibility/2006">
              <mc:Choice xmlns:v="urn:schemas-microsoft-com:vml" Requires="v">
                <p:oleObj spid="_x0000_s25604" r:id="rId3" imgW="3962400" imgH="3009900" progId="Paint.Picture">
                  <p:embed/>
                </p:oleObj>
              </mc:Choice>
              <mc:Fallback>
                <p:oleObj r:id="rId3" imgW="3962400" imgH="3009900" progId="Paint.Picture">
                  <p:embed/>
                  <p:pic>
                    <p:nvPicPr>
                      <p:cNvPr id="0" name="图片 2"/>
                      <p:cNvPicPr/>
                      <p:nvPr/>
                    </p:nvPicPr>
                    <p:blipFill>
                      <a:blip r:embed="rId4"/>
                      <a:stretch>
                        <a:fillRect/>
                      </a:stretch>
                    </p:blipFill>
                    <p:spPr>
                      <a:xfrm>
                        <a:off x="973455" y="523875"/>
                        <a:ext cx="3965575" cy="3012440"/>
                      </a:xfrm>
                      <a:prstGeom prst="rect">
                        <a:avLst/>
                      </a:prstGeom>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32</a:t>
            </a:fld>
            <a:endParaRPr lang="zh-CN" altLang="en-US"/>
          </a:p>
        </p:txBody>
      </p:sp>
      <p:graphicFrame>
        <p:nvGraphicFramePr>
          <p:cNvPr id="2" name="对象 1"/>
          <p:cNvGraphicFramePr/>
          <p:nvPr/>
        </p:nvGraphicFramePr>
        <p:xfrm>
          <a:off x="218440" y="540385"/>
          <a:ext cx="8753475" cy="3675380"/>
        </p:xfrm>
        <a:graphic>
          <a:graphicData uri="http://schemas.openxmlformats.org/presentationml/2006/ole">
            <mc:AlternateContent xmlns:mc="http://schemas.openxmlformats.org/markup-compatibility/2006">
              <mc:Choice xmlns:v="urn:schemas-microsoft-com:vml" Requires="v">
                <p:oleObj spid="_x0000_s26628" r:id="rId3" imgW="9534525" imgH="4038600" progId="Paint.Picture">
                  <p:embed/>
                </p:oleObj>
              </mc:Choice>
              <mc:Fallback>
                <p:oleObj r:id="rId3" imgW="9534525" imgH="4038600" progId="Paint.Picture">
                  <p:embed/>
                  <p:pic>
                    <p:nvPicPr>
                      <p:cNvPr id="0" name="图片 2"/>
                      <p:cNvPicPr/>
                      <p:nvPr/>
                    </p:nvPicPr>
                    <p:blipFill>
                      <a:blip r:embed="rId4"/>
                      <a:stretch>
                        <a:fillRect/>
                      </a:stretch>
                    </p:blipFill>
                    <p:spPr>
                      <a:xfrm>
                        <a:off x="218440" y="540385"/>
                        <a:ext cx="8753475" cy="3675380"/>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500053" y="235538"/>
            <a:ext cx="7696200" cy="1309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zh-CN" altLang="en-US" sz="2400" dirty="0">
                <a:ea typeface="黑体" panose="02010609060101010101" pitchFamily="49" charset="-122"/>
              </a:rPr>
              <a:t>引言</a:t>
            </a:r>
          </a:p>
          <a:p>
            <a:pPr eaLnBrk="1" hangingPunct="1">
              <a:lnSpc>
                <a:spcPct val="165000"/>
              </a:lnSpc>
            </a:pPr>
            <a:r>
              <a:rPr lang="zh-CN" altLang="en-US" sz="2400" dirty="0">
                <a:ea typeface="黑体" panose="02010609060101010101" pitchFamily="49" charset="-122"/>
              </a:rPr>
              <a:t>什么是机器学习？</a:t>
            </a:r>
          </a:p>
        </p:txBody>
      </p:sp>
      <p:sp>
        <p:nvSpPr>
          <p:cNvPr id="3" name="Rectangle 3"/>
          <p:cNvSpPr>
            <a:spLocks noChangeArrowheads="1"/>
          </p:cNvSpPr>
          <p:nvPr/>
        </p:nvSpPr>
        <p:spPr bwMode="auto">
          <a:xfrm>
            <a:off x="667058" y="1941148"/>
            <a:ext cx="7696200" cy="903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en-US" altLang="zh-CN" sz="3200" dirty="0">
                <a:ea typeface="黑体" panose="02010609060101010101" pitchFamily="49" charset="-122"/>
              </a:rPr>
              <a:t>   </a:t>
            </a:r>
            <a:endParaRPr lang="zh-CN" altLang="en-US" sz="3200" dirty="0">
              <a:ea typeface="黑体" panose="02010609060101010101" pitchFamily="49" charset="-122"/>
            </a:endParaRPr>
          </a:p>
        </p:txBody>
      </p:sp>
      <p:sp>
        <p:nvSpPr>
          <p:cNvPr id="5" name="灯片编号占位符 4"/>
          <p:cNvSpPr>
            <a:spLocks noGrp="1"/>
          </p:cNvSpPr>
          <p:nvPr>
            <p:ph type="sldNum" sz="quarter" idx="12"/>
          </p:nvPr>
        </p:nvSpPr>
        <p:spPr/>
        <p:txBody>
          <a:bodyPr/>
          <a:lstStyle/>
          <a:p>
            <a:fld id="{C2E678EF-D8EB-4C4D-85EB-EF017F1780F4}" type="slidenum">
              <a:rPr lang="zh-CN" altLang="en-US" smtClean="0"/>
              <a:t>4</a:t>
            </a:fld>
            <a:endParaRPr lang="zh-CN" altLang="en-US"/>
          </a:p>
        </p:txBody>
      </p:sp>
      <p:graphicFrame>
        <p:nvGraphicFramePr>
          <p:cNvPr id="7" name="对象 6"/>
          <p:cNvGraphicFramePr/>
          <p:nvPr/>
        </p:nvGraphicFramePr>
        <p:xfrm>
          <a:off x="427990" y="1872615"/>
          <a:ext cx="8271510" cy="1384935"/>
        </p:xfrm>
        <a:graphic>
          <a:graphicData uri="http://schemas.openxmlformats.org/presentationml/2006/ole">
            <mc:AlternateContent xmlns:mc="http://schemas.openxmlformats.org/markup-compatibility/2006">
              <mc:Choice xmlns:v="urn:schemas-microsoft-com:vml" Requires="v">
                <p:oleObj spid="_x0000_s1028" r:id="rId3" imgW="7448550" imgH="971550" progId="Paint.Picture">
                  <p:embed/>
                </p:oleObj>
              </mc:Choice>
              <mc:Fallback>
                <p:oleObj r:id="rId3" imgW="7448550" imgH="971550" progId="Paint.Picture">
                  <p:embed/>
                  <p:pic>
                    <p:nvPicPr>
                      <p:cNvPr id="0" name="图片 7"/>
                      <p:cNvPicPr/>
                      <p:nvPr/>
                    </p:nvPicPr>
                    <p:blipFill>
                      <a:blip r:embed="rId4"/>
                      <a:stretch>
                        <a:fillRect/>
                      </a:stretch>
                    </p:blipFill>
                    <p:spPr>
                      <a:xfrm>
                        <a:off x="427990" y="1872615"/>
                        <a:ext cx="8271510" cy="1384935"/>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5</a:t>
            </a:fld>
            <a:endParaRPr lang="zh-CN" altLang="en-US"/>
          </a:p>
        </p:txBody>
      </p:sp>
      <p:graphicFrame>
        <p:nvGraphicFramePr>
          <p:cNvPr id="7" name="对象 6"/>
          <p:cNvGraphicFramePr/>
          <p:nvPr/>
        </p:nvGraphicFramePr>
        <p:xfrm>
          <a:off x="466725" y="670560"/>
          <a:ext cx="8148320" cy="3629025"/>
        </p:xfrm>
        <a:graphic>
          <a:graphicData uri="http://schemas.openxmlformats.org/presentationml/2006/ole">
            <mc:AlternateContent xmlns:mc="http://schemas.openxmlformats.org/markup-compatibility/2006">
              <mc:Choice xmlns:v="urn:schemas-microsoft-com:vml" Requires="v">
                <p:oleObj spid="_x0000_s2052" r:id="rId3" imgW="7648575" imgH="3076575" progId="Paint.Picture">
                  <p:embed/>
                </p:oleObj>
              </mc:Choice>
              <mc:Fallback>
                <p:oleObj r:id="rId3" imgW="7648575" imgH="3076575" progId="Paint.Picture">
                  <p:embed/>
                  <p:pic>
                    <p:nvPicPr>
                      <p:cNvPr id="0" name="图片 7"/>
                      <p:cNvPicPr/>
                      <p:nvPr/>
                    </p:nvPicPr>
                    <p:blipFill>
                      <a:blip r:embed="rId4"/>
                      <a:stretch>
                        <a:fillRect/>
                      </a:stretch>
                    </p:blipFill>
                    <p:spPr>
                      <a:xfrm>
                        <a:off x="466725" y="670560"/>
                        <a:ext cx="8148320" cy="3629025"/>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2E678EF-D8EB-4C4D-85EB-EF017F1780F4}" type="slidenum">
              <a:rPr lang="zh-CN" altLang="en-US" smtClean="0"/>
              <a:t>6</a:t>
            </a:fld>
            <a:endParaRPr lang="zh-CN" altLang="en-US"/>
          </a:p>
        </p:txBody>
      </p:sp>
      <p:graphicFrame>
        <p:nvGraphicFramePr>
          <p:cNvPr id="7" name="对象 6"/>
          <p:cNvGraphicFramePr/>
          <p:nvPr/>
        </p:nvGraphicFramePr>
        <p:xfrm>
          <a:off x="481965" y="604520"/>
          <a:ext cx="7831455" cy="3521075"/>
        </p:xfrm>
        <a:graphic>
          <a:graphicData uri="http://schemas.openxmlformats.org/presentationml/2006/ole">
            <mc:AlternateContent xmlns:mc="http://schemas.openxmlformats.org/markup-compatibility/2006">
              <mc:Choice xmlns:v="urn:schemas-microsoft-com:vml" Requires="v">
                <p:oleObj spid="_x0000_s3076" r:id="rId3" imgW="7477125" imgH="3105150" progId="Paint.Picture">
                  <p:embed/>
                </p:oleObj>
              </mc:Choice>
              <mc:Fallback>
                <p:oleObj r:id="rId3" imgW="7477125" imgH="3105150" progId="Paint.Picture">
                  <p:embed/>
                  <p:pic>
                    <p:nvPicPr>
                      <p:cNvPr id="0" name="图片 7"/>
                      <p:cNvPicPr/>
                      <p:nvPr/>
                    </p:nvPicPr>
                    <p:blipFill>
                      <a:blip r:embed="rId4"/>
                      <a:stretch>
                        <a:fillRect/>
                      </a:stretch>
                    </p:blipFill>
                    <p:spPr>
                      <a:xfrm>
                        <a:off x="481965" y="604520"/>
                        <a:ext cx="7831455" cy="3521075"/>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527358" y="317453"/>
            <a:ext cx="7696200" cy="5367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zh-CN" altLang="en-US" sz="1600" dirty="0">
                <a:ea typeface="黑体" panose="02010609060101010101" pitchFamily="49" charset="-122"/>
              </a:rPr>
              <a:t>再看：</a:t>
            </a:r>
          </a:p>
          <a:p>
            <a:pPr eaLnBrk="1" hangingPunct="1">
              <a:lnSpc>
                <a:spcPct val="165000"/>
              </a:lnSpc>
            </a:pPr>
            <a:r>
              <a:rPr lang="zh-CN" altLang="en-US" sz="1600" dirty="0">
                <a:ea typeface="黑体" panose="02010609060101010101" pitchFamily="49" charset="-122"/>
              </a:rPr>
              <a:t>简单的一句话：让机器从数据中学习，进而得到一个更加符合现实规律的模型，通过对模型的使用使得机器比以往表现的更好，这就是机器学习。</a:t>
            </a:r>
          </a:p>
          <a:p>
            <a:pPr eaLnBrk="1" hangingPunct="1">
              <a:lnSpc>
                <a:spcPct val="165000"/>
              </a:lnSpc>
            </a:pPr>
            <a:endParaRPr lang="zh-CN" altLang="en-US" sz="1600" dirty="0">
              <a:ea typeface="黑体" panose="02010609060101010101" pitchFamily="49" charset="-122"/>
            </a:endParaRPr>
          </a:p>
          <a:p>
            <a:pPr eaLnBrk="1" hangingPunct="1">
              <a:lnSpc>
                <a:spcPct val="165000"/>
              </a:lnSpc>
            </a:pPr>
            <a:r>
              <a:rPr lang="zh-CN" altLang="en-US" sz="1600" dirty="0">
                <a:ea typeface="黑体" panose="02010609060101010101" pitchFamily="49" charset="-122"/>
              </a:rPr>
              <a:t>数据：从现实生活抽象出来的一些事物或者规律的特征进行数字化得到。</a:t>
            </a:r>
          </a:p>
          <a:p>
            <a:pPr eaLnBrk="1" hangingPunct="1">
              <a:lnSpc>
                <a:spcPct val="165000"/>
              </a:lnSpc>
            </a:pPr>
            <a:endParaRPr lang="zh-CN" altLang="en-US" sz="1600" dirty="0">
              <a:ea typeface="黑体" panose="02010609060101010101" pitchFamily="49" charset="-122"/>
            </a:endParaRPr>
          </a:p>
          <a:p>
            <a:pPr eaLnBrk="1" hangingPunct="1">
              <a:lnSpc>
                <a:spcPct val="165000"/>
              </a:lnSpc>
            </a:pPr>
            <a:r>
              <a:rPr lang="zh-CN" altLang="en-US" sz="1600" dirty="0">
                <a:ea typeface="黑体" panose="02010609060101010101" pitchFamily="49" charset="-122"/>
              </a:rPr>
              <a:t>学习：在数据的基础上让机器重复执行一套特定的步骤（学习算法）进行事物特征的萃取，得到一个更加逼近于现实的描述（这个描述是一个模型它的本身可能就是一个函数）。我们把大概能够描述现实的这个函数称作我们学到的模型。</a:t>
            </a:r>
          </a:p>
          <a:p>
            <a:pPr eaLnBrk="1" hangingPunct="1">
              <a:lnSpc>
                <a:spcPct val="165000"/>
              </a:lnSpc>
            </a:pPr>
            <a:endParaRPr lang="zh-CN" altLang="en-US" sz="1600" dirty="0">
              <a:ea typeface="黑体" panose="02010609060101010101" pitchFamily="49" charset="-122"/>
            </a:endParaRPr>
          </a:p>
          <a:p>
            <a:pPr eaLnBrk="1" hangingPunct="1">
              <a:lnSpc>
                <a:spcPct val="165000"/>
              </a:lnSpc>
            </a:pPr>
            <a:r>
              <a:rPr lang="zh-CN" altLang="en-US" sz="1600" dirty="0">
                <a:ea typeface="黑体" panose="02010609060101010101" pitchFamily="49" charset="-122"/>
              </a:rPr>
              <a:t>更好：我们通过对模型的使用就能更好的解释世界，解决与模型相关的问题。</a:t>
            </a:r>
          </a:p>
          <a:p>
            <a:pPr eaLnBrk="1" hangingPunct="1">
              <a:lnSpc>
                <a:spcPct val="165000"/>
              </a:lnSpc>
            </a:pPr>
            <a:endParaRPr lang="zh-CN" altLang="en-US" sz="1600" dirty="0">
              <a:ea typeface="黑体" panose="02010609060101010101" pitchFamily="49" charset="-122"/>
            </a:endParaRPr>
          </a:p>
          <a:p>
            <a:pPr eaLnBrk="1" hangingPunct="1">
              <a:lnSpc>
                <a:spcPct val="165000"/>
              </a:lnSpc>
            </a:pPr>
            <a:endParaRPr lang="zh-CN" altLang="en-US" sz="1600" dirty="0">
              <a:ea typeface="黑体" panose="02010609060101010101" pitchFamily="49" charset="-122"/>
            </a:endParaRPr>
          </a:p>
        </p:txBody>
      </p:sp>
      <p:sp>
        <p:nvSpPr>
          <p:cNvPr id="3" name="Rectangle 3"/>
          <p:cNvSpPr>
            <a:spLocks noChangeArrowheads="1"/>
          </p:cNvSpPr>
          <p:nvPr/>
        </p:nvSpPr>
        <p:spPr bwMode="auto">
          <a:xfrm>
            <a:off x="667058" y="1941148"/>
            <a:ext cx="7696200" cy="903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en-US" altLang="zh-CN" sz="3200" dirty="0">
                <a:ea typeface="黑体" panose="02010609060101010101" pitchFamily="49" charset="-122"/>
              </a:rPr>
              <a:t>   </a:t>
            </a:r>
            <a:endParaRPr lang="zh-CN" altLang="en-US" sz="3200" dirty="0">
              <a:ea typeface="黑体" panose="02010609060101010101" pitchFamily="49" charset="-122"/>
            </a:endParaRPr>
          </a:p>
        </p:txBody>
      </p:sp>
      <p:sp>
        <p:nvSpPr>
          <p:cNvPr id="5" name="灯片编号占位符 4"/>
          <p:cNvSpPr>
            <a:spLocks noGrp="1"/>
          </p:cNvSpPr>
          <p:nvPr>
            <p:ph type="sldNum" sz="quarter" idx="12"/>
          </p:nvPr>
        </p:nvSpPr>
        <p:spPr/>
        <p:txBody>
          <a:bodyPr/>
          <a:lstStyle/>
          <a:p>
            <a:fld id="{C2E678EF-D8EB-4C4D-85EB-EF017F1780F4}" type="slidenum">
              <a:rPr lang="zh-CN" altLang="en-US" smtClean="0"/>
              <a:t>7</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540058" y="163783"/>
            <a:ext cx="7696200" cy="1003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en-US" altLang="zh-CN" sz="1800" dirty="0">
                <a:ea typeface="黑体" panose="02010609060101010101" pitchFamily="49" charset="-122"/>
              </a:rPr>
              <a:t> </a:t>
            </a:r>
            <a:r>
              <a:rPr lang="zh-CN" altLang="en-US" sz="1800" dirty="0">
                <a:ea typeface="黑体" panose="02010609060101010101" pitchFamily="49" charset="-122"/>
              </a:rPr>
              <a:t>再分析：</a:t>
            </a:r>
          </a:p>
          <a:p>
            <a:pPr eaLnBrk="1" hangingPunct="1">
              <a:lnSpc>
                <a:spcPct val="165000"/>
              </a:lnSpc>
            </a:pPr>
            <a:endParaRPr lang="zh-CN" altLang="en-US" sz="1800" dirty="0">
              <a:ea typeface="黑体" panose="02010609060101010101" pitchFamily="49" charset="-122"/>
            </a:endParaRPr>
          </a:p>
        </p:txBody>
      </p:sp>
      <p:sp>
        <p:nvSpPr>
          <p:cNvPr id="3" name="Rectangle 3"/>
          <p:cNvSpPr>
            <a:spLocks noChangeArrowheads="1"/>
          </p:cNvSpPr>
          <p:nvPr/>
        </p:nvSpPr>
        <p:spPr bwMode="auto">
          <a:xfrm>
            <a:off x="667058" y="1941148"/>
            <a:ext cx="7696200" cy="903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en-US" altLang="zh-CN" sz="3200" dirty="0">
                <a:ea typeface="黑体" panose="02010609060101010101" pitchFamily="49" charset="-122"/>
              </a:rPr>
              <a:t>   </a:t>
            </a:r>
            <a:endParaRPr lang="zh-CN" altLang="en-US" sz="3200" dirty="0">
              <a:ea typeface="黑体" panose="02010609060101010101" pitchFamily="49" charset="-122"/>
            </a:endParaRPr>
          </a:p>
        </p:txBody>
      </p:sp>
      <p:sp>
        <p:nvSpPr>
          <p:cNvPr id="5" name="灯片编号占位符 4"/>
          <p:cNvSpPr>
            <a:spLocks noGrp="1"/>
          </p:cNvSpPr>
          <p:nvPr>
            <p:ph type="sldNum" sz="quarter" idx="12"/>
          </p:nvPr>
        </p:nvSpPr>
        <p:spPr/>
        <p:txBody>
          <a:bodyPr/>
          <a:lstStyle/>
          <a:p>
            <a:fld id="{C2E678EF-D8EB-4C4D-85EB-EF017F1780F4}" type="slidenum">
              <a:rPr lang="zh-CN" altLang="en-US" smtClean="0"/>
              <a:t>8</a:t>
            </a:fld>
            <a:endParaRPr lang="zh-CN" altLang="en-US"/>
          </a:p>
        </p:txBody>
      </p:sp>
      <p:graphicFrame>
        <p:nvGraphicFramePr>
          <p:cNvPr id="7" name="对象 6"/>
          <p:cNvGraphicFramePr/>
          <p:nvPr/>
        </p:nvGraphicFramePr>
        <p:xfrm>
          <a:off x="2287905" y="90805"/>
          <a:ext cx="6074410" cy="5022215"/>
        </p:xfrm>
        <a:graphic>
          <a:graphicData uri="http://schemas.openxmlformats.org/presentationml/2006/ole">
            <mc:AlternateContent xmlns:mc="http://schemas.openxmlformats.org/markup-compatibility/2006">
              <mc:Choice xmlns:v="urn:schemas-microsoft-com:vml" Requires="v">
                <p:oleObj spid="_x0000_s4100" r:id="rId3" imgW="6153150" imgH="5391150" progId="Paint.Picture">
                  <p:embed/>
                </p:oleObj>
              </mc:Choice>
              <mc:Fallback>
                <p:oleObj r:id="rId3" imgW="6153150" imgH="5391150" progId="Paint.Picture">
                  <p:embed/>
                  <p:pic>
                    <p:nvPicPr>
                      <p:cNvPr id="0" name="图片 7"/>
                      <p:cNvPicPr/>
                      <p:nvPr/>
                    </p:nvPicPr>
                    <p:blipFill>
                      <a:blip r:embed="rId4"/>
                      <a:stretch>
                        <a:fillRect/>
                      </a:stretch>
                    </p:blipFill>
                    <p:spPr>
                      <a:xfrm>
                        <a:off x="2287905" y="90805"/>
                        <a:ext cx="6074410" cy="502221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71755" y="45720"/>
            <a:ext cx="975360" cy="54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zh-CN" altLang="en-US" sz="1800" dirty="0">
                <a:ea typeface="黑体" panose="02010609060101010101" pitchFamily="49" charset="-122"/>
              </a:rPr>
              <a:t>再来看：</a:t>
            </a:r>
          </a:p>
        </p:txBody>
      </p:sp>
      <p:sp>
        <p:nvSpPr>
          <p:cNvPr id="5" name="灯片编号占位符 4"/>
          <p:cNvSpPr>
            <a:spLocks noGrp="1"/>
          </p:cNvSpPr>
          <p:nvPr>
            <p:ph type="sldNum" sz="quarter" idx="12"/>
          </p:nvPr>
        </p:nvSpPr>
        <p:spPr/>
        <p:txBody>
          <a:bodyPr/>
          <a:lstStyle/>
          <a:p>
            <a:fld id="{C2E678EF-D8EB-4C4D-85EB-EF017F1780F4}" type="slidenum">
              <a:rPr lang="zh-CN" altLang="en-US" smtClean="0"/>
              <a:t>9</a:t>
            </a:fld>
            <a:endParaRPr lang="zh-CN" altLang="en-US"/>
          </a:p>
        </p:txBody>
      </p:sp>
      <p:graphicFrame>
        <p:nvGraphicFramePr>
          <p:cNvPr id="7" name="对象 6"/>
          <p:cNvGraphicFramePr/>
          <p:nvPr/>
        </p:nvGraphicFramePr>
        <p:xfrm>
          <a:off x="944245" y="550545"/>
          <a:ext cx="7842885" cy="4275455"/>
        </p:xfrm>
        <a:graphic>
          <a:graphicData uri="http://schemas.openxmlformats.org/presentationml/2006/ole">
            <mc:AlternateContent xmlns:mc="http://schemas.openxmlformats.org/markup-compatibility/2006">
              <mc:Choice xmlns:v="urn:schemas-microsoft-com:vml" Requires="v">
                <p:oleObj spid="_x0000_s5124" r:id="rId3" imgW="9505950" imgH="5638800" progId="Paint.Picture">
                  <p:embed/>
                </p:oleObj>
              </mc:Choice>
              <mc:Fallback>
                <p:oleObj r:id="rId3" imgW="9505950" imgH="5638800" progId="Paint.Picture">
                  <p:embed/>
                  <p:pic>
                    <p:nvPicPr>
                      <p:cNvPr id="0" name="图片 7"/>
                      <p:cNvPicPr/>
                      <p:nvPr/>
                    </p:nvPicPr>
                    <p:blipFill>
                      <a:blip r:embed="rId4"/>
                      <a:stretch>
                        <a:fillRect/>
                      </a:stretch>
                    </p:blipFill>
                    <p:spPr>
                      <a:xfrm>
                        <a:off x="944245" y="550545"/>
                        <a:ext cx="7842885" cy="4275455"/>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Office 主题​​">
  <a:themeElements>
    <a:clrScheme name="精装书">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357</Words>
  <Application>Microsoft Office PowerPoint</Application>
  <PresentationFormat>全屏显示(16:9)</PresentationFormat>
  <Paragraphs>116</Paragraphs>
  <Slides>32</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1" baseType="lpstr">
      <vt:lpstr>Adobe 仿宋 Std R</vt:lpstr>
      <vt:lpstr>等线</vt:lpstr>
      <vt:lpstr>微软雅黑</vt:lpstr>
      <vt:lpstr>Arial</vt:lpstr>
      <vt:lpstr>Calibri</vt:lpstr>
      <vt:lpstr>Palatino Linotype</vt:lpstr>
      <vt:lpstr>Times New Roman</vt:lpstr>
      <vt:lpstr>Office 主题​​</vt:lpstr>
      <vt:lpstr>Bitmap Image</vt:lpstr>
      <vt:lpstr>机器学习</vt:lpstr>
      <vt:lpstr> 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Think</cp:lastModifiedBy>
  <cp:revision>281</cp:revision>
  <dcterms:created xsi:type="dcterms:W3CDTF">2018-04-19T15:31:00Z</dcterms:created>
  <dcterms:modified xsi:type="dcterms:W3CDTF">2019-06-23T12:33:50Z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